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1"/>
  </p:sldMasterIdLst>
  <p:notesMasterIdLst>
    <p:notesMasterId r:id="rId23"/>
  </p:notesMasterIdLst>
  <p:sldIdLst>
    <p:sldId id="256" r:id="rId2"/>
    <p:sldId id="302" r:id="rId3"/>
    <p:sldId id="290" r:id="rId4"/>
    <p:sldId id="260" r:id="rId5"/>
    <p:sldId id="291" r:id="rId6"/>
    <p:sldId id="283" r:id="rId7"/>
    <p:sldId id="289" r:id="rId8"/>
    <p:sldId id="284" r:id="rId9"/>
    <p:sldId id="292" r:id="rId10"/>
    <p:sldId id="298" r:id="rId11"/>
    <p:sldId id="299" r:id="rId12"/>
    <p:sldId id="297" r:id="rId13"/>
    <p:sldId id="294" r:id="rId14"/>
    <p:sldId id="295" r:id="rId15"/>
    <p:sldId id="296" r:id="rId16"/>
    <p:sldId id="300" r:id="rId17"/>
    <p:sldId id="286" r:id="rId18"/>
    <p:sldId id="301" r:id="rId19"/>
    <p:sldId id="288" r:id="rId20"/>
    <p:sldId id="303" r:id="rId21"/>
    <p:sldId id="272" r:id="rId2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3B2FF"/>
    <a:srgbClr val="FC3C42"/>
    <a:srgbClr val="C24633"/>
    <a:srgbClr val="BF5AF2"/>
    <a:srgbClr val="FF4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95"/>
    <p:restoredTop sz="96405"/>
  </p:normalViewPr>
  <p:slideViewPr>
    <p:cSldViewPr snapToGrid="0" snapToObjects="1">
      <p:cViewPr varScale="1">
        <p:scale>
          <a:sx n="100" d="100"/>
          <a:sy n="100" d="100"/>
        </p:scale>
        <p:origin x="69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jp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E56C93-DF88-484F-A323-5626B9E76DC6}" type="datetimeFigureOut">
              <a:rPr lang="en-GR" smtClean="0"/>
              <a:t>04/04/2023</a:t>
            </a:fld>
            <a:endParaRPr lang="en-G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142015-EF32-A141-88D8-1E1382AAEA29}" type="slidenum">
              <a:rPr lang="en-GR" smtClean="0"/>
              <a:t>‹#›</a:t>
            </a:fld>
            <a:endParaRPr lang="en-GR"/>
          </a:p>
        </p:txBody>
      </p:sp>
    </p:spTree>
    <p:extLst>
      <p:ext uri="{BB962C8B-B14F-4D97-AF65-F5344CB8AC3E}">
        <p14:creationId xmlns:p14="http://schemas.microsoft.com/office/powerpoint/2010/main" val="3815123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Καλησπέρα, ονομάζομαι Σαρρής Αντώνιος και στο πλαίσιο της εργασίας αντικείμενο της έρευνας μου ήταν το </a:t>
            </a:r>
            <a:r>
              <a:rPr lang="el-GR" dirty="0" err="1"/>
              <a:t>φυσικ</a:t>
            </a:r>
            <a:r>
              <a:rPr lang="en-US" dirty="0" err="1"/>
              <a:t>ό</a:t>
            </a:r>
            <a:r>
              <a:rPr lang="el-GR" dirty="0"/>
              <a:t> καινοτόμο κατάστημα </a:t>
            </a:r>
            <a:r>
              <a:rPr lang="en-US" dirty="0"/>
              <a:t>Amazon GO</a:t>
            </a:r>
            <a:endParaRPr lang="en-GR" dirty="0"/>
          </a:p>
        </p:txBody>
      </p:sp>
      <p:sp>
        <p:nvSpPr>
          <p:cNvPr id="4" name="Slide Number Placeholder 3"/>
          <p:cNvSpPr>
            <a:spLocks noGrp="1"/>
          </p:cNvSpPr>
          <p:nvPr>
            <p:ph type="sldNum" sz="quarter" idx="5"/>
          </p:nvPr>
        </p:nvSpPr>
        <p:spPr/>
        <p:txBody>
          <a:bodyPr/>
          <a:lstStyle/>
          <a:p>
            <a:fld id="{56142015-EF32-A141-88D8-1E1382AAEA29}" type="slidenum">
              <a:rPr lang="en-GR" smtClean="0"/>
              <a:t>1</a:t>
            </a:fld>
            <a:endParaRPr lang="en-GR"/>
          </a:p>
        </p:txBody>
      </p:sp>
    </p:spTree>
    <p:extLst>
      <p:ext uri="{BB962C8B-B14F-4D97-AF65-F5344CB8AC3E}">
        <p14:creationId xmlns:p14="http://schemas.microsoft.com/office/powerpoint/2010/main" val="867874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13259" y="457201"/>
            <a:ext cx="6507167" cy="2400300"/>
          </a:xfrm>
        </p:spPr>
        <p:txBody>
          <a:bodyPr anchor="b">
            <a:normAutofit/>
          </a:bodyPr>
          <a:lstStyle>
            <a:lvl1pPr algn="ctr">
              <a:defRPr sz="36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313259" y="2914650"/>
            <a:ext cx="6507167" cy="1428750"/>
          </a:xfrm>
        </p:spPr>
        <p:txBody>
          <a:bodyPr anchor="t">
            <a:normAutofit/>
          </a:bodyPr>
          <a:lstStyle>
            <a:lvl1pPr marL="0" indent="0" algn="ctr">
              <a:buNone/>
              <a:defRPr sz="1575">
                <a:gradFill flip="none" rotWithShape="1">
                  <a:gsLst>
                    <a:gs pos="0">
                      <a:schemeClr val="tx1"/>
                    </a:gs>
                    <a:gs pos="100000">
                      <a:schemeClr val="tx1">
                        <a:lumMod val="75000"/>
                      </a:schemeClr>
                    </a:gs>
                  </a:gsLst>
                  <a:lin ang="5400000" scaled="0"/>
                  <a:tileRect/>
                </a:gra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20860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3549649"/>
            <a:ext cx="7429500" cy="425054"/>
          </a:xfrm>
        </p:spPr>
        <p:txBody>
          <a:bodyPr anchor="b">
            <a:normAutofit/>
          </a:bodyPr>
          <a:lstStyle>
            <a:lvl1pPr algn="l">
              <a:defRPr sz="18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484709" y="699084"/>
            <a:ext cx="6169458" cy="2373732"/>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4" name="Text Placeholder 3"/>
          <p:cNvSpPr>
            <a:spLocks noGrp="1"/>
          </p:cNvSpPr>
          <p:nvPr>
            <p:ph type="body" sz="half" idx="2"/>
          </p:nvPr>
        </p:nvSpPr>
        <p:spPr>
          <a:xfrm>
            <a:off x="856060" y="3974702"/>
            <a:ext cx="7429500" cy="370284"/>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1132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343149"/>
          </a:xfrm>
        </p:spPr>
        <p:txBody>
          <a:bodyPr anchor="ctr">
            <a:normAutofit/>
          </a:bodyPr>
          <a:lstStyle>
            <a:lvl1pPr algn="l">
              <a:defRPr sz="2400" b="0" cap="all"/>
            </a:lvl1pPr>
          </a:lstStyle>
          <a:p>
            <a:r>
              <a:rPr lang="en-GB"/>
              <a:t>Click to edit Master title style</a:t>
            </a:r>
            <a:endParaRPr lang="en-US" dirty="0"/>
          </a:p>
        </p:txBody>
      </p:sp>
      <p:sp>
        <p:nvSpPr>
          <p:cNvPr id="3" name="Text Placeholder 2"/>
          <p:cNvSpPr>
            <a:spLocks noGrp="1"/>
          </p:cNvSpPr>
          <p:nvPr>
            <p:ph type="body" idx="1"/>
          </p:nvPr>
        </p:nvSpPr>
        <p:spPr>
          <a:xfrm>
            <a:off x="856058" y="3257550"/>
            <a:ext cx="7429500" cy="1085850"/>
          </a:xfrm>
        </p:spPr>
        <p:txBody>
          <a:bodyPr anchor="ctr">
            <a:normAutofit/>
          </a:bodyPr>
          <a:lstStyle>
            <a:lvl1pPr marL="0" indent="0" algn="l">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886004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256109" y="2514600"/>
            <a:ext cx="6629402"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GB"/>
              <a:t>Click to edit Master text styles</a:t>
            </a:r>
          </a:p>
        </p:txBody>
      </p:sp>
      <p:sp>
        <p:nvSpPr>
          <p:cNvPr id="3" name="Text Placeholder 2"/>
          <p:cNvSpPr>
            <a:spLocks noGrp="1"/>
          </p:cNvSpPr>
          <p:nvPr>
            <p:ph type="body" idx="1"/>
          </p:nvPr>
        </p:nvSpPr>
        <p:spPr>
          <a:xfrm>
            <a:off x="856058" y="3257550"/>
            <a:ext cx="7429500" cy="1085850"/>
          </a:xfrm>
        </p:spPr>
        <p:txBody>
          <a:bodyPr vert="horz" lIns="91440" tIns="45720" rIns="91440" bIns="45720" rtlCol="0" anchor="ctr">
            <a:normAutofit/>
          </a:bodyPr>
          <a:lstStyle>
            <a:lvl1pPr>
              <a:buNone/>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754329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9" y="2481436"/>
            <a:ext cx="7429500" cy="1101600"/>
          </a:xfrm>
        </p:spPr>
        <p:txBody>
          <a:bodyPr anchor="b">
            <a:normAutofit/>
          </a:bodyPr>
          <a:lstStyle>
            <a:lvl1pPr algn="l">
              <a:defRPr sz="2400" b="0" cap="all"/>
            </a:lvl1pPr>
          </a:lstStyle>
          <a:p>
            <a:r>
              <a:rPr lang="en-GB"/>
              <a:t>Click to edit Master title style</a:t>
            </a:r>
            <a:endParaRPr lang="en-US" dirty="0"/>
          </a:p>
        </p:txBody>
      </p:sp>
      <p:sp>
        <p:nvSpPr>
          <p:cNvPr id="3" name="Text Placeholder 2"/>
          <p:cNvSpPr>
            <a:spLocks noGrp="1"/>
          </p:cNvSpPr>
          <p:nvPr>
            <p:ph type="body" idx="1"/>
          </p:nvPr>
        </p:nvSpPr>
        <p:spPr>
          <a:xfrm>
            <a:off x="856058" y="3583036"/>
            <a:ext cx="7429501" cy="645300"/>
          </a:xfrm>
        </p:spPr>
        <p:txBody>
          <a:bodyPr vert="horz" lIns="91440" tIns="45720" rIns="91440" bIns="45720" rtlCol="0" anchor="t">
            <a:normAutofit/>
          </a:bodyPr>
          <a:lstStyle>
            <a:lvl1pPr>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686579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856059" y="2914650"/>
            <a:ext cx="7429500" cy="666750"/>
          </a:xfrm>
        </p:spPr>
        <p:txBody>
          <a:bodyPr vert="horz" lIns="91440" tIns="45720" rIns="91440" bIns="45720" rtlCol="0" anchor="b">
            <a:normAutofit/>
          </a:bodyPr>
          <a:lstStyle>
            <a:lvl1pPr>
              <a:buNone/>
              <a:defRPr lang="en-US" sz="1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856058" y="3581400"/>
            <a:ext cx="7429500" cy="76200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511306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0573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856059" y="2628900"/>
            <a:ext cx="7429500" cy="628650"/>
          </a:xfrm>
        </p:spPr>
        <p:txBody>
          <a:bodyPr vert="horz" lIns="91440" tIns="45720" rIns="91440" bIns="45720" rtlCol="0" anchor="b">
            <a:normAutofit/>
          </a:bodyPr>
          <a:lstStyle>
            <a:lvl1pPr>
              <a:buNone/>
              <a:defRPr lang="en-US" sz="21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856058" y="3257550"/>
            <a:ext cx="7429500" cy="108585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50830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856060" y="457200"/>
            <a:ext cx="7429499" cy="142875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8420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673" y="457200"/>
            <a:ext cx="1657886" cy="38862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56059" y="457200"/>
            <a:ext cx="5657850" cy="38862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98791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4602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13260" y="2481436"/>
            <a:ext cx="6515100" cy="1101600"/>
          </a:xfrm>
        </p:spPr>
        <p:txBody>
          <a:bodyPr anchor="b"/>
          <a:lstStyle>
            <a:lvl1pPr algn="r">
              <a:defRPr sz="3000" b="0" cap="all"/>
            </a:lvl1pPr>
          </a:lstStyle>
          <a:p>
            <a:r>
              <a:rPr lang="en-GB"/>
              <a:t>Click to edit Master title style</a:t>
            </a:r>
            <a:endParaRPr lang="en-US" dirty="0"/>
          </a:p>
        </p:txBody>
      </p:sp>
      <p:sp>
        <p:nvSpPr>
          <p:cNvPr id="3" name="Text Placeholder 2"/>
          <p:cNvSpPr>
            <a:spLocks noGrp="1"/>
          </p:cNvSpPr>
          <p:nvPr>
            <p:ph type="body" idx="1"/>
          </p:nvPr>
        </p:nvSpPr>
        <p:spPr>
          <a:xfrm>
            <a:off x="1313259" y="3583036"/>
            <a:ext cx="6515101" cy="645300"/>
          </a:xfrm>
        </p:spPr>
        <p:txBody>
          <a:bodyPr anchor="t">
            <a:normAutofit/>
          </a:bodyPr>
          <a:lstStyle>
            <a:lvl1pPr marL="0" indent="0" algn="r">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0372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56059" y="2000250"/>
            <a:ext cx="3657600" cy="2343151"/>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27959" y="2000250"/>
            <a:ext cx="3657600" cy="2343150"/>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4346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071961" y="1993900"/>
            <a:ext cx="3441698"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856059" y="2432447"/>
            <a:ext cx="3657600"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32350" y="2000250"/>
            <a:ext cx="3453210"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627959" y="2432447"/>
            <a:ext cx="3657601"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2629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34525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27274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2661841" cy="1028700"/>
          </a:xfrm>
        </p:spPr>
        <p:txBody>
          <a:bodyPr anchor="b">
            <a:normAutofit/>
          </a:bodyPr>
          <a:lstStyle>
            <a:lvl1pPr algn="l">
              <a:defRPr sz="1800" b="0"/>
            </a:lvl1pPr>
          </a:lstStyle>
          <a:p>
            <a:r>
              <a:rPr lang="en-GB"/>
              <a:t>Click to edit Master title style</a:t>
            </a:r>
            <a:endParaRPr lang="en-US" dirty="0"/>
          </a:p>
        </p:txBody>
      </p:sp>
      <p:sp>
        <p:nvSpPr>
          <p:cNvPr id="3" name="Content Placeholder 2"/>
          <p:cNvSpPr>
            <a:spLocks noGrp="1"/>
          </p:cNvSpPr>
          <p:nvPr>
            <p:ph idx="1"/>
          </p:nvPr>
        </p:nvSpPr>
        <p:spPr>
          <a:xfrm>
            <a:off x="3827859" y="457201"/>
            <a:ext cx="4457701" cy="38862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56059" y="2228850"/>
            <a:ext cx="2661841" cy="1371600"/>
          </a:xfrm>
        </p:spPr>
        <p:txBody>
          <a:bodyPr>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37052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4000501" cy="1028700"/>
          </a:xfrm>
        </p:spPr>
        <p:txBody>
          <a:bodyPr anchor="b">
            <a:normAutofit/>
          </a:bodyPr>
          <a:lstStyle>
            <a:lvl1pPr algn="l">
              <a:defRPr sz="21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5575300" y="-13716"/>
            <a:ext cx="2457449" cy="517779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4" name="Text Placeholder 3"/>
          <p:cNvSpPr>
            <a:spLocks noGrp="1"/>
          </p:cNvSpPr>
          <p:nvPr>
            <p:ph type="body" sz="half" idx="2"/>
          </p:nvPr>
        </p:nvSpPr>
        <p:spPr>
          <a:xfrm>
            <a:off x="856059" y="2228850"/>
            <a:ext cx="4000501" cy="1371600"/>
          </a:xfrm>
        </p:spPr>
        <p:txBody>
          <a:bodyP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a:xfrm>
            <a:off x="4799409" y="4412457"/>
            <a:ext cx="685800" cy="273844"/>
          </a:xfrm>
        </p:spPr>
        <p:txBody>
          <a:bodyPr/>
          <a:lstStyle/>
          <a:p>
            <a:fld id="{B61BEF0D-F0BB-DE4B-95CE-6DB70DBA9567}" type="datetimeFigureOut">
              <a:rPr lang="en-US" smtClean="0"/>
              <a:pPr/>
              <a:t>4/4/2023</a:t>
            </a:fld>
            <a:endParaRPr lang="en-US" dirty="0"/>
          </a:p>
        </p:txBody>
      </p:sp>
      <p:sp>
        <p:nvSpPr>
          <p:cNvPr id="6" name="Footer Placeholder 5"/>
          <p:cNvSpPr>
            <a:spLocks noGrp="1"/>
          </p:cNvSpPr>
          <p:nvPr>
            <p:ph type="ftr" sz="quarter" idx="11"/>
          </p:nvPr>
        </p:nvSpPr>
        <p:spPr>
          <a:xfrm>
            <a:off x="856059" y="4412457"/>
            <a:ext cx="3829050" cy="273844"/>
          </a:xfrm>
        </p:spPr>
        <p:txBody>
          <a:bodyPr/>
          <a:lstStyle/>
          <a:p>
            <a:endParaRPr lang="en-US" dirty="0"/>
          </a:p>
        </p:txBody>
      </p:sp>
      <p:sp>
        <p:nvSpPr>
          <p:cNvPr id="7" name="Slide Number Placeholder 6"/>
          <p:cNvSpPr>
            <a:spLocks noGrp="1"/>
          </p:cNvSpPr>
          <p:nvPr>
            <p:ph type="sldNum" sz="quarter" idx="12"/>
          </p:nvPr>
        </p:nvSpPr>
        <p:spPr>
          <a:xfrm>
            <a:off x="8056960" y="4412457"/>
            <a:ext cx="241925" cy="273844"/>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5320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6060" y="457200"/>
            <a:ext cx="7429499" cy="142875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56060" y="2000250"/>
            <a:ext cx="7429499" cy="234315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628209" y="4412457"/>
            <a:ext cx="1200150"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smtClean="0"/>
              <a:pPr/>
              <a:t>4/4/2023</a:t>
            </a:fld>
            <a:endParaRPr lang="en-US" dirty="0"/>
          </a:p>
        </p:txBody>
      </p:sp>
      <p:sp>
        <p:nvSpPr>
          <p:cNvPr id="5" name="Footer Placeholder 4"/>
          <p:cNvSpPr>
            <a:spLocks noGrp="1"/>
          </p:cNvSpPr>
          <p:nvPr>
            <p:ph type="ftr" sz="quarter" idx="3"/>
          </p:nvPr>
        </p:nvSpPr>
        <p:spPr>
          <a:xfrm>
            <a:off x="856059" y="4412457"/>
            <a:ext cx="5657850" cy="273844"/>
          </a:xfrm>
          <a:prstGeom prst="rect">
            <a:avLst/>
          </a:prstGeom>
        </p:spPr>
        <p:txBody>
          <a:bodyPr vert="horz" lIns="91440" tIns="45720" rIns="91440" bIns="45720" rtlCol="0" anchor="ctr"/>
          <a:lstStyle>
            <a:lvl1pPr algn="l">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7885510" y="4412457"/>
            <a:ext cx="413375"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08933763"/>
      </p:ext>
    </p:extLst>
  </p:cSld>
  <p:clrMap bg1="dk1" tx1="lt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Lst>
  <p:txStyles>
    <p:titleStyle>
      <a:lvl1pPr algn="l" defTabSz="342900" rtl="0" eaLnBrk="1" latinLnBrk="0" hangingPunct="1">
        <a:spcBef>
          <a:spcPct val="0"/>
        </a:spcBef>
        <a:buNone/>
        <a:defRPr sz="24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tx1"/>
        </a:buClr>
        <a:buSzPct val="100000"/>
        <a:buFont typeface="Arial"/>
        <a:buChar char="•"/>
        <a:defRPr sz="15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557213" indent="-214313" algn="l" defTabSz="342900" rtl="0" eaLnBrk="1" latinLnBrk="0" hangingPunct="1">
        <a:spcBef>
          <a:spcPct val="20000"/>
        </a:spcBef>
        <a:spcAft>
          <a:spcPts val="450"/>
        </a:spcAft>
        <a:buClr>
          <a:schemeClr val="tx1"/>
        </a:buClr>
        <a:buSzPct val="100000"/>
        <a:buFont typeface="Arial"/>
        <a:buChar char="•"/>
        <a:defRPr sz="13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00113" indent="-214313" algn="l" defTabSz="342900" rtl="0" eaLnBrk="1" latinLnBrk="0" hangingPunct="1">
        <a:spcBef>
          <a:spcPct val="20000"/>
        </a:spcBef>
        <a:spcAft>
          <a:spcPts val="45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1572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5001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18859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2288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25717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29146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9.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5.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6.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32.png"/><Relationship Id="rId7" Type="http://schemas.openxmlformats.org/officeDocument/2006/relationships/image" Target="../media/image33.jpg"/><Relationship Id="rId2" Type="http://schemas.openxmlformats.org/officeDocument/2006/relationships/image" Target="../media/image3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png"/><Relationship Id="rId10" Type="http://schemas.openxmlformats.org/officeDocument/2006/relationships/image" Target="../media/image35.png"/><Relationship Id="rId4" Type="http://schemas.microsoft.com/office/2007/relationships/hdphoto" Target="../media/hdphoto4.wdp"/><Relationship Id="rId9" Type="http://schemas.microsoft.com/office/2007/relationships/hdphoto" Target="../media/hdphoto5.wdp"/></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hdphoto" Target="../media/hdphoto1.wdp"/><Relationship Id="rId7"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5.png"/><Relationship Id="rId4" Type="http://schemas.openxmlformats.org/officeDocument/2006/relationships/image" Target="../media/image10.png"/><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9478CC93-3EB6-C988-A547-A3D9E1ED7A0D}"/>
              </a:ext>
            </a:extLst>
          </p:cNvPr>
          <p:cNvPicPr>
            <a:picLocks noChangeAspect="1"/>
          </p:cNvPicPr>
          <p:nvPr/>
        </p:nvPicPr>
        <p:blipFill>
          <a:blip r:embed="rId3"/>
          <a:stretch>
            <a:fillRect/>
          </a:stretch>
        </p:blipFill>
        <p:spPr>
          <a:xfrm>
            <a:off x="291885" y="2787053"/>
            <a:ext cx="1160158" cy="1212742"/>
          </a:xfrm>
          <a:prstGeom prst="rect">
            <a:avLst/>
          </a:prstGeom>
        </p:spPr>
      </p:pic>
      <p:sp>
        <p:nvSpPr>
          <p:cNvPr id="2" name="Rectangle 1">
            <a:extLst>
              <a:ext uri="{FF2B5EF4-FFF2-40B4-BE49-F238E27FC236}">
                <a16:creationId xmlns:a16="http://schemas.microsoft.com/office/drawing/2014/main" id="{E2433CF1-0440-2A9E-F5C4-E90B7F222D10}"/>
              </a:ext>
            </a:extLst>
          </p:cNvPr>
          <p:cNvSpPr/>
          <p:nvPr/>
        </p:nvSpPr>
        <p:spPr>
          <a:xfrm>
            <a:off x="4318920" y="4471152"/>
            <a:ext cx="1815179" cy="307777"/>
          </a:xfrm>
          <a:prstGeom prst="rect">
            <a:avLst/>
          </a:prstGeom>
        </p:spPr>
        <p:txBody>
          <a:bodyPr wrap="square">
            <a:spAutoFit/>
          </a:bodyPr>
          <a:lstStyle/>
          <a:p>
            <a:pPr algn="ctr"/>
            <a:r>
              <a:rPr lang="en-US" sz="1400" dirty="0">
                <a:latin typeface="Baston" pitchFamily="2" charset="77"/>
                <a:cs typeface="Calibri" panose="020F0502020204030204" pitchFamily="34" charset="0"/>
              </a:rPr>
              <a:t>George Tseperkas</a:t>
            </a:r>
          </a:p>
        </p:txBody>
      </p:sp>
      <p:sp>
        <p:nvSpPr>
          <p:cNvPr id="4" name="TextBox 3">
            <a:extLst>
              <a:ext uri="{FF2B5EF4-FFF2-40B4-BE49-F238E27FC236}">
                <a16:creationId xmlns:a16="http://schemas.microsoft.com/office/drawing/2014/main" id="{B8E480ED-57E5-2F9C-2FA8-34490F50BB3B}"/>
              </a:ext>
            </a:extLst>
          </p:cNvPr>
          <p:cNvSpPr txBox="1"/>
          <p:nvPr/>
        </p:nvSpPr>
        <p:spPr>
          <a:xfrm>
            <a:off x="4318920" y="4409597"/>
            <a:ext cx="347737" cy="369332"/>
          </a:xfrm>
          <a:prstGeom prst="rect">
            <a:avLst/>
          </a:prstGeom>
          <a:noFill/>
        </p:spPr>
        <p:txBody>
          <a:bodyPr wrap="square">
            <a:spAutoFit/>
          </a:bodyPr>
          <a:lstStyle/>
          <a:p>
            <a:r>
              <a:rPr lang="en-US" b="1" dirty="0">
                <a:solidFill>
                  <a:srgbClr val="B74837"/>
                </a:solidFill>
                <a:latin typeface="Baston" pitchFamily="2" charset="77"/>
                <a:cs typeface="Calibri" panose="020F0502020204030204" pitchFamily="34" charset="0"/>
                <a:sym typeface="Fira Sans"/>
              </a:rPr>
              <a:t>|</a:t>
            </a:r>
            <a:endParaRPr lang="el-GR" dirty="0"/>
          </a:p>
        </p:txBody>
      </p:sp>
      <p:pic>
        <p:nvPicPr>
          <p:cNvPr id="9" name="Picture 8">
            <a:extLst>
              <a:ext uri="{FF2B5EF4-FFF2-40B4-BE49-F238E27FC236}">
                <a16:creationId xmlns:a16="http://schemas.microsoft.com/office/drawing/2014/main" id="{852853CE-987F-1665-BD61-E7F20BE91471}"/>
              </a:ext>
            </a:extLst>
          </p:cNvPr>
          <p:cNvPicPr>
            <a:picLocks noChangeAspect="1"/>
          </p:cNvPicPr>
          <p:nvPr/>
        </p:nvPicPr>
        <p:blipFill>
          <a:blip r:embed="rId4">
            <a:alphaModFix amt="85000"/>
          </a:blip>
          <a:stretch>
            <a:fillRect/>
          </a:stretch>
        </p:blipFill>
        <p:spPr>
          <a:xfrm>
            <a:off x="340028" y="202498"/>
            <a:ext cx="3613414" cy="4823124"/>
          </a:xfrm>
          <a:prstGeom prst="rect">
            <a:avLst/>
          </a:prstGeom>
        </p:spPr>
      </p:pic>
      <p:pic>
        <p:nvPicPr>
          <p:cNvPr id="7" name="Picture 6">
            <a:extLst>
              <a:ext uri="{FF2B5EF4-FFF2-40B4-BE49-F238E27FC236}">
                <a16:creationId xmlns:a16="http://schemas.microsoft.com/office/drawing/2014/main" id="{B7B76D1A-1280-9BFE-9F10-65CD4B321913}"/>
              </a:ext>
            </a:extLst>
          </p:cNvPr>
          <p:cNvPicPr>
            <a:picLocks noChangeAspect="1"/>
          </p:cNvPicPr>
          <p:nvPr/>
        </p:nvPicPr>
        <p:blipFill>
          <a:blip r:embed="rId5">
            <a:duotone>
              <a:prstClr val="black"/>
              <a:schemeClr val="tx2">
                <a:tint val="45000"/>
                <a:satMod val="400000"/>
              </a:schemeClr>
            </a:duotone>
          </a:blip>
          <a:stretch>
            <a:fillRect/>
          </a:stretch>
        </p:blipFill>
        <p:spPr>
          <a:xfrm>
            <a:off x="1163191" y="1285875"/>
            <a:ext cx="3068566" cy="2571750"/>
          </a:xfrm>
          <a:prstGeom prst="rect">
            <a:avLst/>
          </a:prstGeom>
        </p:spPr>
      </p:pic>
      <p:sp>
        <p:nvSpPr>
          <p:cNvPr id="11" name="TextBox 10">
            <a:extLst>
              <a:ext uri="{FF2B5EF4-FFF2-40B4-BE49-F238E27FC236}">
                <a16:creationId xmlns:a16="http://schemas.microsoft.com/office/drawing/2014/main" id="{B030EB31-0953-6E6B-21D8-A91027AC886E}"/>
              </a:ext>
            </a:extLst>
          </p:cNvPr>
          <p:cNvSpPr txBox="1"/>
          <p:nvPr/>
        </p:nvSpPr>
        <p:spPr>
          <a:xfrm>
            <a:off x="4113369" y="1343387"/>
            <a:ext cx="4690603" cy="2585323"/>
          </a:xfrm>
          <a:prstGeom prst="rect">
            <a:avLst/>
          </a:prstGeom>
          <a:noFill/>
        </p:spPr>
        <p:txBody>
          <a:bodyPr wrap="square">
            <a:spAutoFit/>
          </a:bodyPr>
          <a:lstStyle/>
          <a:p>
            <a:r>
              <a:rPr lang="en-GB" sz="5400" b="1" i="0" u="none" strike="noStrike" dirty="0">
                <a:solidFill>
                  <a:schemeClr val="accent6"/>
                </a:solidFill>
                <a:effectLst/>
                <a:latin typeface="Calibri" panose="020F0502020204030204" pitchFamily="34" charset="0"/>
                <a:cs typeface="Calibri" panose="020F0502020204030204" pitchFamily="34" charset="0"/>
              </a:rPr>
              <a:t>Car </a:t>
            </a:r>
            <a:br>
              <a:rPr lang="en-GB" sz="5400" b="1" i="0" u="none" strike="noStrike" dirty="0">
                <a:solidFill>
                  <a:schemeClr val="accent6"/>
                </a:solidFill>
                <a:effectLst/>
                <a:latin typeface="Calibri" panose="020F0502020204030204" pitchFamily="34" charset="0"/>
                <a:cs typeface="Calibri" panose="020F0502020204030204" pitchFamily="34" charset="0"/>
              </a:rPr>
            </a:br>
            <a:r>
              <a:rPr lang="en-GB" sz="5400" b="1" i="0" u="none" strike="noStrike" dirty="0">
                <a:solidFill>
                  <a:schemeClr val="accent6"/>
                </a:solidFill>
                <a:effectLst/>
                <a:latin typeface="Calibri" panose="020F0502020204030204" pitchFamily="34" charset="0"/>
                <a:cs typeface="Calibri" panose="020F0502020204030204" pitchFamily="34" charset="0"/>
              </a:rPr>
              <a:t>Accidents</a:t>
            </a:r>
            <a:br>
              <a:rPr lang="en-GB" sz="5400" b="1" i="0" u="none" strike="noStrike" dirty="0">
                <a:solidFill>
                  <a:schemeClr val="accent6"/>
                </a:solidFill>
                <a:effectLst/>
                <a:latin typeface="Calibri" panose="020F0502020204030204" pitchFamily="34" charset="0"/>
                <a:cs typeface="Calibri" panose="020F0502020204030204" pitchFamily="34" charset="0"/>
              </a:rPr>
            </a:br>
            <a:r>
              <a:rPr lang="en-GB" sz="5400" b="1" i="0" u="none" strike="noStrike" dirty="0">
                <a:effectLst/>
                <a:latin typeface="Calibri" panose="020F0502020204030204" pitchFamily="34" charset="0"/>
                <a:cs typeface="Calibri" panose="020F0502020204030204" pitchFamily="34" charset="0"/>
              </a:rPr>
              <a:t>Sprint Review</a:t>
            </a:r>
            <a:endParaRPr lang="el-GR" sz="5400" dirty="0">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109C7757-58E0-95E0-8991-3D0F6E62F700}"/>
              </a:ext>
            </a:extLst>
          </p:cNvPr>
          <p:cNvPicPr>
            <a:picLocks noChangeAspect="1"/>
          </p:cNvPicPr>
          <p:nvPr/>
        </p:nvPicPr>
        <p:blipFill>
          <a:blip r:embed="rId6"/>
          <a:stretch>
            <a:fillRect/>
          </a:stretch>
        </p:blipFill>
        <p:spPr>
          <a:xfrm>
            <a:off x="7893109" y="153097"/>
            <a:ext cx="1038453" cy="827380"/>
          </a:xfrm>
          <a:prstGeom prst="rect">
            <a:avLst/>
          </a:prstGeom>
        </p:spPr>
      </p:pic>
    </p:spTree>
    <p:extLst>
      <p:ext uri="{BB962C8B-B14F-4D97-AF65-F5344CB8AC3E}">
        <p14:creationId xmlns:p14="http://schemas.microsoft.com/office/powerpoint/2010/main" val="2017140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6" presetClass="emph" presetSubtype="0" repeatCount="indefinite" fill="hold" nodeType="afterEffect">
                                  <p:stCondLst>
                                    <p:cond delay="0"/>
                                  </p:stCondLst>
                                  <p:childTnLst>
                                    <p:animEffect transition="out" filter="fade">
                                      <p:cBhvr>
                                        <p:cTn id="12" dur="3000" tmFilter="0, 0; .2, .5; .8, .5; 1, 0"/>
                                        <p:tgtEl>
                                          <p:spTgt spid="14"/>
                                        </p:tgtEl>
                                      </p:cBhvr>
                                    </p:animEffect>
                                    <p:animScale>
                                      <p:cBhvr>
                                        <p:cTn id="13" dur="150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930D50-D7EB-5C56-2520-71CAEF217121}"/>
              </a:ext>
            </a:extLst>
          </p:cNvPr>
          <p:cNvSpPr txBox="1"/>
          <p:nvPr/>
        </p:nvSpPr>
        <p:spPr>
          <a:xfrm>
            <a:off x="1376860" y="180766"/>
            <a:ext cx="6390279" cy="830997"/>
          </a:xfrm>
          <a:prstGeom prst="rect">
            <a:avLst/>
          </a:prstGeom>
          <a:noFill/>
        </p:spPr>
        <p:txBody>
          <a:bodyPr wrap="square">
            <a:spAutoFit/>
          </a:bodyPr>
          <a:lstStyle/>
          <a:p>
            <a:pPr algn="ctr"/>
            <a:r>
              <a:rPr lang="en-GB" sz="2400" b="1" i="0" u="none" strike="noStrike" dirty="0">
                <a:effectLst/>
                <a:latin typeface="Cera Pro"/>
              </a:rPr>
              <a:t>Most Severe </a:t>
            </a:r>
            <a:r>
              <a:rPr lang="en-GB" sz="2400" b="1" dirty="0">
                <a:latin typeface="Cera Pro"/>
              </a:rPr>
              <a:t>A</a:t>
            </a:r>
            <a:r>
              <a:rPr lang="en-GB" sz="2400" b="1" i="0" u="none" strike="noStrike" dirty="0">
                <a:effectLst/>
                <a:latin typeface="Cera Pro"/>
              </a:rPr>
              <a:t>ccidents happen </a:t>
            </a:r>
            <a:br>
              <a:rPr lang="en-GB" sz="2400" b="1" i="0" u="none" strike="noStrike" dirty="0">
                <a:effectLst/>
                <a:latin typeface="Cera Pro"/>
              </a:rPr>
            </a:br>
            <a:r>
              <a:rPr lang="en-GB" sz="2400" b="1" i="0" u="none" strike="noStrike" dirty="0">
                <a:effectLst/>
                <a:latin typeface="Cera Pro"/>
              </a:rPr>
              <a:t>Daylight | Night | </a:t>
            </a:r>
            <a:r>
              <a:rPr lang="en-GB" sz="2400" b="1" dirty="0">
                <a:latin typeface="Cera Pro"/>
              </a:rPr>
              <a:t>W</a:t>
            </a:r>
            <a:r>
              <a:rPr lang="en-GB" sz="2400" b="1" i="0" u="none" strike="noStrike" dirty="0">
                <a:effectLst/>
                <a:latin typeface="Cera Pro"/>
              </a:rPr>
              <a:t>eekend</a:t>
            </a:r>
            <a:endParaRPr lang="el-GR" sz="2400" b="1" i="0" u="none" strike="noStrike" dirty="0">
              <a:effectLst/>
              <a:latin typeface="Cera Pro"/>
            </a:endParaRPr>
          </a:p>
        </p:txBody>
      </p:sp>
      <p:pic>
        <p:nvPicPr>
          <p:cNvPr id="6" name="Picture 5">
            <a:extLst>
              <a:ext uri="{FF2B5EF4-FFF2-40B4-BE49-F238E27FC236}">
                <a16:creationId xmlns:a16="http://schemas.microsoft.com/office/drawing/2014/main" id="{937C0FF9-5F82-D00B-8859-CF867156980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694" b="89796" l="7173" r="89873">
                        <a14:foregroundMark x1="14346" y1="23980" x2="14346" y2="23980"/>
                        <a14:foregroundMark x1="15190" y1="16327" x2="15190" y2="16327"/>
                        <a14:foregroundMark x1="18354" y1="30612" x2="18354" y2="30612"/>
                        <a14:foregroundMark x1="14135" y1="45408" x2="14135" y2="45408"/>
                        <a14:foregroundMark x1="7173" y1="52551" x2="7173" y2="52551"/>
                        <a14:foregroundMark x1="17722" y1="44898" x2="17722" y2="44898"/>
                        <a14:foregroundMark x1="24051" y1="39286" x2="24051" y2="39286"/>
                        <a14:foregroundMark x1="27004" y1="42347" x2="27004" y2="42347"/>
                        <a14:foregroundMark x1="19620" y1="54592" x2="19620" y2="54592"/>
                        <a14:foregroundMark x1="22574" y1="80102" x2="22574" y2="80102"/>
                        <a14:foregroundMark x1="38186" y1="46429" x2="38186" y2="46429"/>
                        <a14:foregroundMark x1="47679" y1="40306" x2="47679" y2="40306"/>
                        <a14:foregroundMark x1="47679" y1="28571" x2="47679" y2="28571"/>
                        <a14:foregroundMark x1="50844" y1="36224" x2="50844" y2="36224"/>
                        <a14:foregroundMark x1="72785" y1="33163" x2="72785" y2="33163"/>
                        <a14:foregroundMark x1="75949" y1="39286" x2="75949" y2="39286"/>
                        <a14:foregroundMark x1="84388" y1="41327" x2="84388" y2="41327"/>
                        <a14:foregroundMark x1="39873" y1="66327" x2="39873" y2="66327"/>
                        <a14:foregroundMark x1="42405" y1="69388" x2="42405" y2="69388"/>
                        <a14:foregroundMark x1="47679" y1="65816" x2="47679" y2="65816"/>
                        <a14:foregroundMark x1="51688" y1="66837" x2="51688" y2="66837"/>
                        <a14:foregroundMark x1="58861" y1="68367" x2="58861" y2="68367"/>
                        <a14:foregroundMark x1="63291" y1="67347" x2="63291" y2="67347"/>
                        <a14:foregroundMark x1="67932" y1="68367" x2="67932" y2="68367"/>
                        <a14:foregroundMark x1="73207" y1="63776" x2="73207" y2="63776"/>
                        <a14:foregroundMark x1="78059" y1="65816" x2="78059" y2="65816"/>
                        <a14:foregroundMark x1="82489" y1="63776" x2="82489" y2="63776"/>
                        <a14:foregroundMark x1="88819" y1="66327" x2="88819" y2="66327"/>
                        <a14:backgroundMark x1="39030" y1="67857" x2="39030" y2="67857"/>
                        <a14:backgroundMark x1="43671" y1="66837" x2="43671" y2="66837"/>
                        <a14:backgroundMark x1="47257" y1="65306" x2="47257" y2="65306"/>
                        <a14:backgroundMark x1="52532" y1="66837" x2="52532" y2="66837"/>
                        <a14:backgroundMark x1="74262" y1="67347" x2="74262" y2="67347"/>
                      </a14:backgroundRemoval>
                    </a14:imgEffect>
                  </a14:imgLayer>
                </a14:imgProps>
              </a:ext>
            </a:extLst>
          </a:blip>
          <a:stretch>
            <a:fillRect/>
          </a:stretch>
        </p:blipFill>
        <p:spPr>
          <a:xfrm>
            <a:off x="180829" y="4561286"/>
            <a:ext cx="1139399" cy="471144"/>
          </a:xfrm>
          <a:prstGeom prst="rect">
            <a:avLst/>
          </a:prstGeom>
        </p:spPr>
      </p:pic>
      <p:pic>
        <p:nvPicPr>
          <p:cNvPr id="2" name="Picture 6" descr="Data analysis - Free seo and web icons">
            <a:extLst>
              <a:ext uri="{FF2B5EF4-FFF2-40B4-BE49-F238E27FC236}">
                <a16:creationId xmlns:a16="http://schemas.microsoft.com/office/drawing/2014/main" id="{A9B7A139-2587-A2C0-5244-7F722D7B79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8659" y="333211"/>
            <a:ext cx="875631" cy="8756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3FA9B57-0ECC-90CA-C885-264721838776}"/>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LA </a:t>
            </a:r>
            <a:endParaRPr lang="el-GR" sz="1400" dirty="0"/>
          </a:p>
        </p:txBody>
      </p:sp>
      <p:pic>
        <p:nvPicPr>
          <p:cNvPr id="9" name="Picture 8">
            <a:extLst>
              <a:ext uri="{FF2B5EF4-FFF2-40B4-BE49-F238E27FC236}">
                <a16:creationId xmlns:a16="http://schemas.microsoft.com/office/drawing/2014/main" id="{5C216288-792F-9515-8773-B70C125DCE6E}"/>
              </a:ext>
            </a:extLst>
          </p:cNvPr>
          <p:cNvPicPr>
            <a:picLocks noChangeAspect="1"/>
          </p:cNvPicPr>
          <p:nvPr/>
        </p:nvPicPr>
        <p:blipFill>
          <a:blip r:embed="rId5"/>
          <a:stretch>
            <a:fillRect/>
          </a:stretch>
        </p:blipFill>
        <p:spPr>
          <a:xfrm>
            <a:off x="1756725" y="1135363"/>
            <a:ext cx="5630550" cy="36614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a:extLst>
              <a:ext uri="{FF2B5EF4-FFF2-40B4-BE49-F238E27FC236}">
                <a16:creationId xmlns:a16="http://schemas.microsoft.com/office/drawing/2014/main" id="{7D2DC6B8-1E9F-BF55-1B47-37904AB9BCC3}"/>
              </a:ext>
            </a:extLst>
          </p:cNvPr>
          <p:cNvPicPr>
            <a:picLocks noChangeAspect="1"/>
          </p:cNvPicPr>
          <p:nvPr/>
        </p:nvPicPr>
        <p:blipFill>
          <a:blip r:embed="rId6"/>
          <a:stretch>
            <a:fillRect/>
          </a:stretch>
        </p:blipFill>
        <p:spPr>
          <a:xfrm>
            <a:off x="274850" y="251692"/>
            <a:ext cx="684441" cy="715463"/>
          </a:xfrm>
          <a:prstGeom prst="rect">
            <a:avLst/>
          </a:prstGeom>
        </p:spPr>
      </p:pic>
    </p:spTree>
    <p:extLst>
      <p:ext uri="{BB962C8B-B14F-4D97-AF65-F5344CB8AC3E}">
        <p14:creationId xmlns:p14="http://schemas.microsoft.com/office/powerpoint/2010/main" val="3437951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anim calcmode="lin" valueType="num">
                                      <p:cBhvr>
                                        <p:cTn id="12" dur="1000" fill="hold"/>
                                        <p:tgtEl>
                                          <p:spTgt spid="9"/>
                                        </p:tgtEl>
                                        <p:attrNameLst>
                                          <p:attrName>ppt_x</p:attrName>
                                        </p:attrNameLst>
                                      </p:cBhvr>
                                      <p:tavLst>
                                        <p:tav tm="0">
                                          <p:val>
                                            <p:strVal val="#ppt_x"/>
                                          </p:val>
                                        </p:tav>
                                        <p:tav tm="100000">
                                          <p:val>
                                            <p:strVal val="#ppt_x"/>
                                          </p:val>
                                        </p:tav>
                                      </p:tavLst>
                                    </p:anim>
                                    <p:anim calcmode="lin" valueType="num">
                                      <p:cBhvr>
                                        <p:cTn id="1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Data analysis - Free seo and web icons">
            <a:extLst>
              <a:ext uri="{FF2B5EF4-FFF2-40B4-BE49-F238E27FC236}">
                <a16:creationId xmlns:a16="http://schemas.microsoft.com/office/drawing/2014/main" id="{A9B7A139-2587-A2C0-5244-7F722D7B79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8659" y="333211"/>
            <a:ext cx="875631" cy="8756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3FA9B57-0ECC-90CA-C885-264721838776}"/>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5" name="Picture 4">
            <a:extLst>
              <a:ext uri="{FF2B5EF4-FFF2-40B4-BE49-F238E27FC236}">
                <a16:creationId xmlns:a16="http://schemas.microsoft.com/office/drawing/2014/main" id="{613ADFCA-78AB-A8EE-0A35-068ABEAEFA4D}"/>
              </a:ext>
            </a:extLst>
          </p:cNvPr>
          <p:cNvPicPr>
            <a:picLocks noChangeAspect="1"/>
          </p:cNvPicPr>
          <p:nvPr/>
        </p:nvPicPr>
        <p:blipFill>
          <a:blip r:embed="rId3"/>
          <a:stretch>
            <a:fillRect/>
          </a:stretch>
        </p:blipFill>
        <p:spPr>
          <a:xfrm>
            <a:off x="1746250" y="1168130"/>
            <a:ext cx="5651500" cy="36149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a:extLst>
              <a:ext uri="{FF2B5EF4-FFF2-40B4-BE49-F238E27FC236}">
                <a16:creationId xmlns:a16="http://schemas.microsoft.com/office/drawing/2014/main" id="{98670A73-B6C9-DBFB-A681-C07CE9C33AA8}"/>
              </a:ext>
            </a:extLst>
          </p:cNvPr>
          <p:cNvSpPr txBox="1"/>
          <p:nvPr/>
        </p:nvSpPr>
        <p:spPr>
          <a:xfrm>
            <a:off x="1376860" y="193924"/>
            <a:ext cx="6390279" cy="830997"/>
          </a:xfrm>
          <a:prstGeom prst="rect">
            <a:avLst/>
          </a:prstGeom>
          <a:noFill/>
        </p:spPr>
        <p:txBody>
          <a:bodyPr wrap="square">
            <a:spAutoFit/>
          </a:bodyPr>
          <a:lstStyle/>
          <a:p>
            <a:pPr algn="ctr"/>
            <a:r>
              <a:rPr lang="en-GB" sz="2400" b="1" i="0" u="none" strike="noStrike" dirty="0">
                <a:effectLst/>
                <a:latin typeface="Cera Pro"/>
              </a:rPr>
              <a:t>Most Severe </a:t>
            </a:r>
            <a:r>
              <a:rPr lang="en-GB" sz="2400" b="1" dirty="0">
                <a:latin typeface="Cera Pro"/>
              </a:rPr>
              <a:t>A</a:t>
            </a:r>
            <a:r>
              <a:rPr lang="en-GB" sz="2400" b="1" i="0" u="none" strike="noStrike" dirty="0">
                <a:effectLst/>
                <a:latin typeface="Cera Pro"/>
              </a:rPr>
              <a:t>ccidents happen </a:t>
            </a:r>
            <a:br>
              <a:rPr lang="en-GB" sz="2400" b="1" i="0" u="none" strike="noStrike" dirty="0">
                <a:effectLst/>
                <a:latin typeface="Cera Pro"/>
              </a:rPr>
            </a:br>
            <a:r>
              <a:rPr lang="en-GB" sz="2400" b="1" i="0" u="none" strike="noStrike" dirty="0">
                <a:effectLst/>
                <a:latin typeface="Cera Pro"/>
              </a:rPr>
              <a:t>Daylight | Night | </a:t>
            </a:r>
            <a:r>
              <a:rPr lang="en-GB" sz="2400" b="1" dirty="0">
                <a:latin typeface="Cera Pro"/>
              </a:rPr>
              <a:t>W</a:t>
            </a:r>
            <a:r>
              <a:rPr lang="en-GB" sz="2400" b="1" i="0" u="none" strike="noStrike" dirty="0">
                <a:effectLst/>
                <a:latin typeface="Cera Pro"/>
              </a:rPr>
              <a:t>eekend</a:t>
            </a:r>
            <a:endParaRPr lang="el-GR" sz="2400" b="1" i="0" u="none" strike="noStrike" dirty="0">
              <a:effectLst/>
              <a:latin typeface="Cera Pro"/>
            </a:endParaRPr>
          </a:p>
        </p:txBody>
      </p:sp>
      <p:pic>
        <p:nvPicPr>
          <p:cNvPr id="8" name="Picture 7">
            <a:extLst>
              <a:ext uri="{FF2B5EF4-FFF2-40B4-BE49-F238E27FC236}">
                <a16:creationId xmlns:a16="http://schemas.microsoft.com/office/drawing/2014/main" id="{376DEBD4-F1E7-6FA6-C854-CD3238B2612D}"/>
              </a:ext>
            </a:extLst>
          </p:cNvPr>
          <p:cNvPicPr>
            <a:picLocks noChangeAspect="1"/>
          </p:cNvPicPr>
          <p:nvPr/>
        </p:nvPicPr>
        <p:blipFill>
          <a:blip r:embed="rId4"/>
          <a:stretch>
            <a:fillRect/>
          </a:stretch>
        </p:blipFill>
        <p:spPr>
          <a:xfrm>
            <a:off x="274850" y="251692"/>
            <a:ext cx="684441" cy="715463"/>
          </a:xfrm>
          <a:prstGeom prst="rect">
            <a:avLst/>
          </a:prstGeom>
        </p:spPr>
      </p:pic>
      <p:pic>
        <p:nvPicPr>
          <p:cNvPr id="4" name="Picture 3">
            <a:extLst>
              <a:ext uri="{FF2B5EF4-FFF2-40B4-BE49-F238E27FC236}">
                <a16:creationId xmlns:a16="http://schemas.microsoft.com/office/drawing/2014/main" id="{9C0ED9AD-71C9-027D-D191-D75DCD304763}"/>
              </a:ext>
            </a:extLst>
          </p:cNvPr>
          <p:cNvPicPr>
            <a:picLocks noChangeAspect="1"/>
          </p:cNvPicPr>
          <p:nvPr/>
        </p:nvPicPr>
        <p:blipFill>
          <a:blip r:embed="rId5"/>
          <a:stretch>
            <a:fillRect/>
          </a:stretch>
        </p:blipFill>
        <p:spPr>
          <a:xfrm>
            <a:off x="128421" y="4355128"/>
            <a:ext cx="730329" cy="581884"/>
          </a:xfrm>
          <a:prstGeom prst="rect">
            <a:avLst/>
          </a:prstGeom>
        </p:spPr>
      </p:pic>
    </p:spTree>
    <p:extLst>
      <p:ext uri="{BB962C8B-B14F-4D97-AF65-F5344CB8AC3E}">
        <p14:creationId xmlns:p14="http://schemas.microsoft.com/office/powerpoint/2010/main" val="2272701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Data analysis - Free seo and web icons">
            <a:extLst>
              <a:ext uri="{FF2B5EF4-FFF2-40B4-BE49-F238E27FC236}">
                <a16:creationId xmlns:a16="http://schemas.microsoft.com/office/drawing/2014/main" id="{A9B7A139-2587-A2C0-5244-7F722D7B79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8659" y="333211"/>
            <a:ext cx="875631" cy="8756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3FA9B57-0ECC-90CA-C885-264721838776}"/>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7" name="Picture 6">
            <a:extLst>
              <a:ext uri="{FF2B5EF4-FFF2-40B4-BE49-F238E27FC236}">
                <a16:creationId xmlns:a16="http://schemas.microsoft.com/office/drawing/2014/main" id="{D0CA73D1-9BF0-9D83-5513-901DD1D948EF}"/>
              </a:ext>
            </a:extLst>
          </p:cNvPr>
          <p:cNvPicPr>
            <a:picLocks noChangeAspect="1"/>
          </p:cNvPicPr>
          <p:nvPr/>
        </p:nvPicPr>
        <p:blipFill rotWithShape="1">
          <a:blip r:embed="rId3"/>
          <a:srcRect t="5615"/>
          <a:stretch/>
        </p:blipFill>
        <p:spPr>
          <a:xfrm>
            <a:off x="1035851" y="1079897"/>
            <a:ext cx="6531376" cy="35493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TextBox 7">
            <a:extLst>
              <a:ext uri="{FF2B5EF4-FFF2-40B4-BE49-F238E27FC236}">
                <a16:creationId xmlns:a16="http://schemas.microsoft.com/office/drawing/2014/main" id="{FAB4406D-B28F-04DB-30D5-78F9D160CD04}"/>
              </a:ext>
            </a:extLst>
          </p:cNvPr>
          <p:cNvSpPr txBox="1"/>
          <p:nvPr/>
        </p:nvSpPr>
        <p:spPr>
          <a:xfrm>
            <a:off x="1508883" y="415094"/>
            <a:ext cx="5585313" cy="523220"/>
          </a:xfrm>
          <a:prstGeom prst="rect">
            <a:avLst/>
          </a:prstGeom>
          <a:noFill/>
        </p:spPr>
        <p:txBody>
          <a:bodyPr wrap="square">
            <a:spAutoFit/>
          </a:bodyPr>
          <a:lstStyle/>
          <a:p>
            <a:pPr algn="ctr"/>
            <a:r>
              <a:rPr lang="en-US" sz="2800" b="1" dirty="0">
                <a:latin typeface="Cera Pro"/>
              </a:rPr>
              <a:t>Accidents | Weather | Severity</a:t>
            </a:r>
            <a:endParaRPr lang="el-GR" sz="2800" b="1" i="0" u="none" strike="noStrike" dirty="0">
              <a:effectLst/>
              <a:latin typeface="Cera Pro"/>
            </a:endParaRPr>
          </a:p>
        </p:txBody>
      </p:sp>
      <p:pic>
        <p:nvPicPr>
          <p:cNvPr id="9" name="Picture 8">
            <a:extLst>
              <a:ext uri="{FF2B5EF4-FFF2-40B4-BE49-F238E27FC236}">
                <a16:creationId xmlns:a16="http://schemas.microsoft.com/office/drawing/2014/main" id="{B1BDB3D5-531D-498B-C557-A305B706AEC6}"/>
              </a:ext>
            </a:extLst>
          </p:cNvPr>
          <p:cNvPicPr>
            <a:picLocks noChangeAspect="1"/>
          </p:cNvPicPr>
          <p:nvPr/>
        </p:nvPicPr>
        <p:blipFill>
          <a:blip r:embed="rId4"/>
          <a:stretch>
            <a:fillRect/>
          </a:stretch>
        </p:blipFill>
        <p:spPr>
          <a:xfrm>
            <a:off x="274850" y="251692"/>
            <a:ext cx="684441" cy="715463"/>
          </a:xfrm>
          <a:prstGeom prst="rect">
            <a:avLst/>
          </a:prstGeom>
        </p:spPr>
      </p:pic>
      <p:pic>
        <p:nvPicPr>
          <p:cNvPr id="4" name="Picture 3">
            <a:extLst>
              <a:ext uri="{FF2B5EF4-FFF2-40B4-BE49-F238E27FC236}">
                <a16:creationId xmlns:a16="http://schemas.microsoft.com/office/drawing/2014/main" id="{CEF61520-DD2C-A873-8745-64C95864FE09}"/>
              </a:ext>
            </a:extLst>
          </p:cNvPr>
          <p:cNvPicPr>
            <a:picLocks noChangeAspect="1"/>
          </p:cNvPicPr>
          <p:nvPr/>
        </p:nvPicPr>
        <p:blipFill>
          <a:blip r:embed="rId5"/>
          <a:stretch>
            <a:fillRect/>
          </a:stretch>
        </p:blipFill>
        <p:spPr>
          <a:xfrm>
            <a:off x="128421" y="4355128"/>
            <a:ext cx="730329" cy="581884"/>
          </a:xfrm>
          <a:prstGeom prst="rect">
            <a:avLst/>
          </a:prstGeom>
        </p:spPr>
      </p:pic>
    </p:spTree>
    <p:extLst>
      <p:ext uri="{BB962C8B-B14F-4D97-AF65-F5344CB8AC3E}">
        <p14:creationId xmlns:p14="http://schemas.microsoft.com/office/powerpoint/2010/main" val="125709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Data analysis - Free seo and web icons">
            <a:extLst>
              <a:ext uri="{FF2B5EF4-FFF2-40B4-BE49-F238E27FC236}">
                <a16:creationId xmlns:a16="http://schemas.microsoft.com/office/drawing/2014/main" id="{A9B7A139-2587-A2C0-5244-7F722D7B79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8659" y="333211"/>
            <a:ext cx="875631" cy="8756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3FA9B57-0ECC-90CA-C885-264721838776}"/>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a:t>
            </a:r>
            <a:endParaRPr lang="el-GR" sz="1400" dirty="0"/>
          </a:p>
        </p:txBody>
      </p:sp>
      <p:pic>
        <p:nvPicPr>
          <p:cNvPr id="7" name="Picture 6">
            <a:extLst>
              <a:ext uri="{FF2B5EF4-FFF2-40B4-BE49-F238E27FC236}">
                <a16:creationId xmlns:a16="http://schemas.microsoft.com/office/drawing/2014/main" id="{1BADBBCF-833F-A9E3-82C6-EF5550C1EB6D}"/>
              </a:ext>
            </a:extLst>
          </p:cNvPr>
          <p:cNvPicPr>
            <a:picLocks noChangeAspect="1"/>
          </p:cNvPicPr>
          <p:nvPr/>
        </p:nvPicPr>
        <p:blipFill>
          <a:blip r:embed="rId3"/>
          <a:stretch>
            <a:fillRect/>
          </a:stretch>
        </p:blipFill>
        <p:spPr>
          <a:xfrm>
            <a:off x="1534022" y="879445"/>
            <a:ext cx="6294096" cy="37616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TextBox 8">
            <a:extLst>
              <a:ext uri="{FF2B5EF4-FFF2-40B4-BE49-F238E27FC236}">
                <a16:creationId xmlns:a16="http://schemas.microsoft.com/office/drawing/2014/main" id="{5CF14612-B1B9-4E76-2B52-1D5C2BCEEB62}"/>
              </a:ext>
            </a:extLst>
          </p:cNvPr>
          <p:cNvSpPr txBox="1"/>
          <p:nvPr/>
        </p:nvSpPr>
        <p:spPr>
          <a:xfrm>
            <a:off x="1810911" y="368057"/>
            <a:ext cx="5585313" cy="523220"/>
          </a:xfrm>
          <a:prstGeom prst="rect">
            <a:avLst/>
          </a:prstGeom>
          <a:noFill/>
        </p:spPr>
        <p:txBody>
          <a:bodyPr wrap="square">
            <a:spAutoFit/>
          </a:bodyPr>
          <a:lstStyle/>
          <a:p>
            <a:pPr algn="ctr"/>
            <a:r>
              <a:rPr lang="en-US" sz="2800" b="1" dirty="0">
                <a:latin typeface="Cera Pro"/>
              </a:rPr>
              <a:t>Accidents | Weather by Severity</a:t>
            </a:r>
            <a:endParaRPr lang="el-GR" sz="2800" b="1" i="0" u="none" strike="noStrike" dirty="0">
              <a:effectLst/>
              <a:latin typeface="Cera Pro"/>
            </a:endParaRPr>
          </a:p>
        </p:txBody>
      </p:sp>
      <p:pic>
        <p:nvPicPr>
          <p:cNvPr id="10" name="Picture 9">
            <a:extLst>
              <a:ext uri="{FF2B5EF4-FFF2-40B4-BE49-F238E27FC236}">
                <a16:creationId xmlns:a16="http://schemas.microsoft.com/office/drawing/2014/main" id="{B190C056-3154-4ED3-5EEE-707CEE144A9A}"/>
              </a:ext>
            </a:extLst>
          </p:cNvPr>
          <p:cNvPicPr>
            <a:picLocks noChangeAspect="1"/>
          </p:cNvPicPr>
          <p:nvPr/>
        </p:nvPicPr>
        <p:blipFill>
          <a:blip r:embed="rId4"/>
          <a:stretch>
            <a:fillRect/>
          </a:stretch>
        </p:blipFill>
        <p:spPr>
          <a:xfrm>
            <a:off x="274850" y="251692"/>
            <a:ext cx="684441" cy="715463"/>
          </a:xfrm>
          <a:prstGeom prst="rect">
            <a:avLst/>
          </a:prstGeom>
        </p:spPr>
      </p:pic>
      <p:pic>
        <p:nvPicPr>
          <p:cNvPr id="4" name="Picture 3">
            <a:extLst>
              <a:ext uri="{FF2B5EF4-FFF2-40B4-BE49-F238E27FC236}">
                <a16:creationId xmlns:a16="http://schemas.microsoft.com/office/drawing/2014/main" id="{AB5F37E8-5C86-791A-072B-8D9FD75622E2}"/>
              </a:ext>
            </a:extLst>
          </p:cNvPr>
          <p:cNvPicPr>
            <a:picLocks noChangeAspect="1"/>
          </p:cNvPicPr>
          <p:nvPr/>
        </p:nvPicPr>
        <p:blipFill>
          <a:blip r:embed="rId5"/>
          <a:stretch>
            <a:fillRect/>
          </a:stretch>
        </p:blipFill>
        <p:spPr>
          <a:xfrm>
            <a:off x="128421" y="4355128"/>
            <a:ext cx="730329" cy="581884"/>
          </a:xfrm>
          <a:prstGeom prst="rect">
            <a:avLst/>
          </a:prstGeom>
        </p:spPr>
      </p:pic>
    </p:spTree>
    <p:extLst>
      <p:ext uri="{BB962C8B-B14F-4D97-AF65-F5344CB8AC3E}">
        <p14:creationId xmlns:p14="http://schemas.microsoft.com/office/powerpoint/2010/main" val="2083353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ppt_x</p:attrName>
                                        </p:attrNameLst>
                                      </p:cBhvr>
                                      <p:tavLst>
                                        <p:tav tm="0">
                                          <p:val>
                                            <p:strVal val="#ppt_x"/>
                                          </p:val>
                                        </p:tav>
                                        <p:tav tm="100000">
                                          <p:val>
                                            <p:strVal val="#ppt_x"/>
                                          </p:val>
                                        </p:tav>
                                      </p:tavLst>
                                    </p:anim>
                                    <p:anim calcmode="lin" valueType="num">
                                      <p:cBhvr>
                                        <p:cTn id="1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Data analysis - Free seo and web icons">
            <a:extLst>
              <a:ext uri="{FF2B5EF4-FFF2-40B4-BE49-F238E27FC236}">
                <a16:creationId xmlns:a16="http://schemas.microsoft.com/office/drawing/2014/main" id="{A9B7A139-2587-A2C0-5244-7F722D7B79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8659" y="333211"/>
            <a:ext cx="875631" cy="8756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3FA9B57-0ECC-90CA-C885-264721838776}"/>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7" name="Picture 6">
            <a:extLst>
              <a:ext uri="{FF2B5EF4-FFF2-40B4-BE49-F238E27FC236}">
                <a16:creationId xmlns:a16="http://schemas.microsoft.com/office/drawing/2014/main" id="{DAC0DF05-6EF4-F8D6-F603-ABF6F33C029A}"/>
              </a:ext>
            </a:extLst>
          </p:cNvPr>
          <p:cNvPicPr>
            <a:picLocks noChangeAspect="1"/>
          </p:cNvPicPr>
          <p:nvPr/>
        </p:nvPicPr>
        <p:blipFill>
          <a:blip r:embed="rId3"/>
          <a:stretch>
            <a:fillRect/>
          </a:stretch>
        </p:blipFill>
        <p:spPr>
          <a:xfrm>
            <a:off x="1546494" y="891278"/>
            <a:ext cx="6114146" cy="38918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TextBox 7">
            <a:extLst>
              <a:ext uri="{FF2B5EF4-FFF2-40B4-BE49-F238E27FC236}">
                <a16:creationId xmlns:a16="http://schemas.microsoft.com/office/drawing/2014/main" id="{6541E6A5-99FB-87B3-FB74-FD0514AD0388}"/>
              </a:ext>
            </a:extLst>
          </p:cNvPr>
          <p:cNvSpPr txBox="1"/>
          <p:nvPr/>
        </p:nvSpPr>
        <p:spPr>
          <a:xfrm>
            <a:off x="1810911" y="368057"/>
            <a:ext cx="5585313" cy="523220"/>
          </a:xfrm>
          <a:prstGeom prst="rect">
            <a:avLst/>
          </a:prstGeom>
          <a:noFill/>
        </p:spPr>
        <p:txBody>
          <a:bodyPr wrap="square">
            <a:spAutoFit/>
          </a:bodyPr>
          <a:lstStyle/>
          <a:p>
            <a:pPr algn="ctr"/>
            <a:r>
              <a:rPr lang="en-US" sz="2800" b="1" dirty="0">
                <a:latin typeface="Cera Pro"/>
              </a:rPr>
              <a:t>Accidents | Weather by Severity</a:t>
            </a:r>
            <a:endParaRPr lang="el-GR" sz="2800" b="1" i="0" u="none" strike="noStrike" dirty="0">
              <a:effectLst/>
              <a:latin typeface="Cera Pro"/>
            </a:endParaRPr>
          </a:p>
        </p:txBody>
      </p:sp>
      <p:pic>
        <p:nvPicPr>
          <p:cNvPr id="9" name="Picture 8">
            <a:extLst>
              <a:ext uri="{FF2B5EF4-FFF2-40B4-BE49-F238E27FC236}">
                <a16:creationId xmlns:a16="http://schemas.microsoft.com/office/drawing/2014/main" id="{00FC6C8E-5C84-AA56-4BC9-A27043EC95F6}"/>
              </a:ext>
            </a:extLst>
          </p:cNvPr>
          <p:cNvPicPr>
            <a:picLocks noChangeAspect="1"/>
          </p:cNvPicPr>
          <p:nvPr/>
        </p:nvPicPr>
        <p:blipFill>
          <a:blip r:embed="rId4"/>
          <a:stretch>
            <a:fillRect/>
          </a:stretch>
        </p:blipFill>
        <p:spPr>
          <a:xfrm>
            <a:off x="274850" y="251692"/>
            <a:ext cx="684441" cy="715463"/>
          </a:xfrm>
          <a:prstGeom prst="rect">
            <a:avLst/>
          </a:prstGeom>
        </p:spPr>
      </p:pic>
      <p:pic>
        <p:nvPicPr>
          <p:cNvPr id="4" name="Picture 3">
            <a:extLst>
              <a:ext uri="{FF2B5EF4-FFF2-40B4-BE49-F238E27FC236}">
                <a16:creationId xmlns:a16="http://schemas.microsoft.com/office/drawing/2014/main" id="{EF271F37-15B9-A077-4ABF-9B882C8577D7}"/>
              </a:ext>
            </a:extLst>
          </p:cNvPr>
          <p:cNvPicPr>
            <a:picLocks noChangeAspect="1"/>
          </p:cNvPicPr>
          <p:nvPr/>
        </p:nvPicPr>
        <p:blipFill>
          <a:blip r:embed="rId5"/>
          <a:stretch>
            <a:fillRect/>
          </a:stretch>
        </p:blipFill>
        <p:spPr>
          <a:xfrm>
            <a:off x="128421" y="4355128"/>
            <a:ext cx="730329" cy="581884"/>
          </a:xfrm>
          <a:prstGeom prst="rect">
            <a:avLst/>
          </a:prstGeom>
        </p:spPr>
      </p:pic>
    </p:spTree>
    <p:extLst>
      <p:ext uri="{BB962C8B-B14F-4D97-AF65-F5344CB8AC3E}">
        <p14:creationId xmlns:p14="http://schemas.microsoft.com/office/powerpoint/2010/main" val="2378424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ppt_x</p:attrName>
                                        </p:attrNameLst>
                                      </p:cBhvr>
                                      <p:tavLst>
                                        <p:tav tm="0">
                                          <p:val>
                                            <p:strVal val="#ppt_x"/>
                                          </p:val>
                                        </p:tav>
                                        <p:tav tm="100000">
                                          <p:val>
                                            <p:strVal val="#ppt_x"/>
                                          </p:val>
                                        </p:tav>
                                      </p:tavLst>
                                    </p:anim>
                                    <p:anim calcmode="lin" valueType="num">
                                      <p:cBhvr>
                                        <p:cTn id="1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Data analysis - Free seo and web icons">
            <a:extLst>
              <a:ext uri="{FF2B5EF4-FFF2-40B4-BE49-F238E27FC236}">
                <a16:creationId xmlns:a16="http://schemas.microsoft.com/office/drawing/2014/main" id="{A9B7A139-2587-A2C0-5244-7F722D7B79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8659" y="333211"/>
            <a:ext cx="875631" cy="8756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3FA9B57-0ECC-90CA-C885-264721838776}"/>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a:t>
            </a:r>
            <a:endParaRPr lang="el-GR" sz="1400" dirty="0"/>
          </a:p>
        </p:txBody>
      </p:sp>
      <p:pic>
        <p:nvPicPr>
          <p:cNvPr id="7" name="Picture 6">
            <a:extLst>
              <a:ext uri="{FF2B5EF4-FFF2-40B4-BE49-F238E27FC236}">
                <a16:creationId xmlns:a16="http://schemas.microsoft.com/office/drawing/2014/main" id="{F50466E8-2064-7F6A-61FC-9434323C96CC}"/>
              </a:ext>
            </a:extLst>
          </p:cNvPr>
          <p:cNvPicPr>
            <a:picLocks noChangeAspect="1"/>
          </p:cNvPicPr>
          <p:nvPr/>
        </p:nvPicPr>
        <p:blipFill>
          <a:blip r:embed="rId3"/>
          <a:stretch>
            <a:fillRect/>
          </a:stretch>
        </p:blipFill>
        <p:spPr>
          <a:xfrm>
            <a:off x="1567959" y="964315"/>
            <a:ext cx="6071215" cy="38111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TextBox 7">
            <a:extLst>
              <a:ext uri="{FF2B5EF4-FFF2-40B4-BE49-F238E27FC236}">
                <a16:creationId xmlns:a16="http://schemas.microsoft.com/office/drawing/2014/main" id="{CC5CB32C-35D8-2EF1-49F7-FD09D64E5916}"/>
              </a:ext>
            </a:extLst>
          </p:cNvPr>
          <p:cNvSpPr txBox="1"/>
          <p:nvPr/>
        </p:nvSpPr>
        <p:spPr>
          <a:xfrm>
            <a:off x="1810911" y="368057"/>
            <a:ext cx="5585313" cy="523220"/>
          </a:xfrm>
          <a:prstGeom prst="rect">
            <a:avLst/>
          </a:prstGeom>
          <a:noFill/>
        </p:spPr>
        <p:txBody>
          <a:bodyPr wrap="square">
            <a:spAutoFit/>
          </a:bodyPr>
          <a:lstStyle/>
          <a:p>
            <a:pPr algn="ctr"/>
            <a:r>
              <a:rPr lang="en-US" sz="2800" b="1" dirty="0">
                <a:latin typeface="Cera Pro"/>
              </a:rPr>
              <a:t>Accidents | Weather by Severity</a:t>
            </a:r>
            <a:endParaRPr lang="el-GR" sz="2800" b="1" i="0" u="none" strike="noStrike" dirty="0">
              <a:effectLst/>
              <a:latin typeface="Cera Pro"/>
            </a:endParaRPr>
          </a:p>
        </p:txBody>
      </p:sp>
      <p:pic>
        <p:nvPicPr>
          <p:cNvPr id="9" name="Picture 8">
            <a:extLst>
              <a:ext uri="{FF2B5EF4-FFF2-40B4-BE49-F238E27FC236}">
                <a16:creationId xmlns:a16="http://schemas.microsoft.com/office/drawing/2014/main" id="{6E120B96-D425-B044-FC5D-F33D838CB3A3}"/>
              </a:ext>
            </a:extLst>
          </p:cNvPr>
          <p:cNvPicPr>
            <a:picLocks noChangeAspect="1"/>
          </p:cNvPicPr>
          <p:nvPr/>
        </p:nvPicPr>
        <p:blipFill>
          <a:blip r:embed="rId4"/>
          <a:stretch>
            <a:fillRect/>
          </a:stretch>
        </p:blipFill>
        <p:spPr>
          <a:xfrm>
            <a:off x="274850" y="251692"/>
            <a:ext cx="684441" cy="715463"/>
          </a:xfrm>
          <a:prstGeom prst="rect">
            <a:avLst/>
          </a:prstGeom>
        </p:spPr>
      </p:pic>
      <p:pic>
        <p:nvPicPr>
          <p:cNvPr id="4" name="Picture 3">
            <a:extLst>
              <a:ext uri="{FF2B5EF4-FFF2-40B4-BE49-F238E27FC236}">
                <a16:creationId xmlns:a16="http://schemas.microsoft.com/office/drawing/2014/main" id="{B1E0E9B0-39F7-A79B-579B-3C07BBBCCE6E}"/>
              </a:ext>
            </a:extLst>
          </p:cNvPr>
          <p:cNvPicPr>
            <a:picLocks noChangeAspect="1"/>
          </p:cNvPicPr>
          <p:nvPr/>
        </p:nvPicPr>
        <p:blipFill>
          <a:blip r:embed="rId5"/>
          <a:stretch>
            <a:fillRect/>
          </a:stretch>
        </p:blipFill>
        <p:spPr>
          <a:xfrm>
            <a:off x="128421" y="4355128"/>
            <a:ext cx="730329" cy="581884"/>
          </a:xfrm>
          <a:prstGeom prst="rect">
            <a:avLst/>
          </a:prstGeom>
        </p:spPr>
      </p:pic>
    </p:spTree>
    <p:extLst>
      <p:ext uri="{BB962C8B-B14F-4D97-AF65-F5344CB8AC3E}">
        <p14:creationId xmlns:p14="http://schemas.microsoft.com/office/powerpoint/2010/main" val="307155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ppt_x</p:attrName>
                                        </p:attrNameLst>
                                      </p:cBhvr>
                                      <p:tavLst>
                                        <p:tav tm="0">
                                          <p:val>
                                            <p:strVal val="#ppt_x"/>
                                          </p:val>
                                        </p:tav>
                                        <p:tav tm="100000">
                                          <p:val>
                                            <p:strVal val="#ppt_x"/>
                                          </p:val>
                                        </p:tav>
                                      </p:tavLst>
                                    </p:anim>
                                    <p:anim calcmode="lin" valueType="num">
                                      <p:cBhvr>
                                        <p:cTn id="1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930D50-D7EB-5C56-2520-71CAEF217121}"/>
              </a:ext>
            </a:extLst>
          </p:cNvPr>
          <p:cNvSpPr txBox="1"/>
          <p:nvPr/>
        </p:nvSpPr>
        <p:spPr>
          <a:xfrm>
            <a:off x="1699340" y="265933"/>
            <a:ext cx="5394856" cy="523220"/>
          </a:xfrm>
          <a:prstGeom prst="rect">
            <a:avLst/>
          </a:prstGeom>
          <a:noFill/>
        </p:spPr>
        <p:txBody>
          <a:bodyPr wrap="square">
            <a:spAutoFit/>
          </a:bodyPr>
          <a:lstStyle/>
          <a:p>
            <a:pPr algn="ctr"/>
            <a:r>
              <a:rPr lang="en-US" sz="2800" b="1" i="0" u="none" strike="noStrike" dirty="0">
                <a:solidFill>
                  <a:srgbClr val="00B0F0"/>
                </a:solidFill>
                <a:effectLst/>
                <a:latin typeface="Cera Pro"/>
              </a:rPr>
              <a:t>Severity Visualization | 2</a:t>
            </a:r>
            <a:endParaRPr lang="el-GR" sz="2800" b="1" i="0" u="none" strike="noStrike" dirty="0">
              <a:solidFill>
                <a:srgbClr val="00B0F0"/>
              </a:solidFill>
              <a:effectLst/>
              <a:latin typeface="Cera Pro"/>
            </a:endParaRPr>
          </a:p>
        </p:txBody>
      </p:sp>
      <p:pic>
        <p:nvPicPr>
          <p:cNvPr id="2" name="Picture 1">
            <a:extLst>
              <a:ext uri="{FF2B5EF4-FFF2-40B4-BE49-F238E27FC236}">
                <a16:creationId xmlns:a16="http://schemas.microsoft.com/office/drawing/2014/main" id="{E65A49CB-78A9-82EC-0B47-CDC19159E1B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810" b="95570" l="9896" r="89844">
                        <a14:foregroundMark x1="53125" y1="95570" x2="53125" y2="95570"/>
                      </a14:backgroundRemoval>
                    </a14:imgEffect>
                  </a14:imgLayer>
                </a14:imgProps>
              </a:ext>
            </a:extLst>
          </a:blip>
          <a:stretch>
            <a:fillRect/>
          </a:stretch>
        </p:blipFill>
        <p:spPr>
          <a:xfrm>
            <a:off x="7905123" y="282659"/>
            <a:ext cx="758672" cy="624324"/>
          </a:xfrm>
          <a:prstGeom prst="rect">
            <a:avLst/>
          </a:prstGeom>
        </p:spPr>
      </p:pic>
      <p:sp>
        <p:nvSpPr>
          <p:cNvPr id="5" name="TextBox 4">
            <a:extLst>
              <a:ext uri="{FF2B5EF4-FFF2-40B4-BE49-F238E27FC236}">
                <a16:creationId xmlns:a16="http://schemas.microsoft.com/office/drawing/2014/main" id="{D6DEBCF6-120A-1190-DB4C-19B4E8B39C28}"/>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3" name="Picture 2">
            <a:extLst>
              <a:ext uri="{FF2B5EF4-FFF2-40B4-BE49-F238E27FC236}">
                <a16:creationId xmlns:a16="http://schemas.microsoft.com/office/drawing/2014/main" id="{613B6EFE-F2DF-3CA0-D5FA-8B260010B013}"/>
              </a:ext>
            </a:extLst>
          </p:cNvPr>
          <p:cNvPicPr>
            <a:picLocks noChangeAspect="1"/>
          </p:cNvPicPr>
          <p:nvPr/>
        </p:nvPicPr>
        <p:blipFill>
          <a:blip r:embed="rId4"/>
          <a:stretch>
            <a:fillRect/>
          </a:stretch>
        </p:blipFill>
        <p:spPr>
          <a:xfrm>
            <a:off x="274850" y="251692"/>
            <a:ext cx="684441" cy="715463"/>
          </a:xfrm>
          <a:prstGeom prst="rect">
            <a:avLst/>
          </a:prstGeom>
        </p:spPr>
      </p:pic>
      <p:pic>
        <p:nvPicPr>
          <p:cNvPr id="19458" name="Picture 2">
            <a:extLst>
              <a:ext uri="{FF2B5EF4-FFF2-40B4-BE49-F238E27FC236}">
                <a16:creationId xmlns:a16="http://schemas.microsoft.com/office/drawing/2014/main" id="{C8BF533D-5CC9-1C62-72AB-13832D21D2D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5319" b="6692"/>
          <a:stretch/>
        </p:blipFill>
        <p:spPr bwMode="auto">
          <a:xfrm>
            <a:off x="1070449" y="843987"/>
            <a:ext cx="7003102" cy="384824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BC095B5D-2A63-84D8-FB7A-A68E1192FF61}"/>
              </a:ext>
            </a:extLst>
          </p:cNvPr>
          <p:cNvPicPr>
            <a:picLocks noChangeAspect="1"/>
          </p:cNvPicPr>
          <p:nvPr/>
        </p:nvPicPr>
        <p:blipFill>
          <a:blip r:embed="rId6"/>
          <a:stretch>
            <a:fillRect/>
          </a:stretch>
        </p:blipFill>
        <p:spPr>
          <a:xfrm>
            <a:off x="128421" y="4355128"/>
            <a:ext cx="730329" cy="581884"/>
          </a:xfrm>
          <a:prstGeom prst="rect">
            <a:avLst/>
          </a:prstGeom>
        </p:spPr>
      </p:pic>
    </p:spTree>
    <p:extLst>
      <p:ext uri="{BB962C8B-B14F-4D97-AF65-F5344CB8AC3E}">
        <p14:creationId xmlns:p14="http://schemas.microsoft.com/office/powerpoint/2010/main" val="3034629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9458"/>
                                        </p:tgtEl>
                                        <p:attrNameLst>
                                          <p:attrName>style.visibility</p:attrName>
                                        </p:attrNameLst>
                                      </p:cBhvr>
                                      <p:to>
                                        <p:strVal val="visible"/>
                                      </p:to>
                                    </p:set>
                                    <p:animEffect transition="in" filter="fade">
                                      <p:cBhvr>
                                        <p:cTn id="11" dur="1000"/>
                                        <p:tgtEl>
                                          <p:spTgt spid="19458"/>
                                        </p:tgtEl>
                                      </p:cBhvr>
                                    </p:animEffect>
                                    <p:anim calcmode="lin" valueType="num">
                                      <p:cBhvr>
                                        <p:cTn id="12" dur="1000" fill="hold"/>
                                        <p:tgtEl>
                                          <p:spTgt spid="19458"/>
                                        </p:tgtEl>
                                        <p:attrNameLst>
                                          <p:attrName>ppt_x</p:attrName>
                                        </p:attrNameLst>
                                      </p:cBhvr>
                                      <p:tavLst>
                                        <p:tav tm="0">
                                          <p:val>
                                            <p:strVal val="#ppt_x"/>
                                          </p:val>
                                        </p:tav>
                                        <p:tav tm="100000">
                                          <p:val>
                                            <p:strVal val="#ppt_x"/>
                                          </p:val>
                                        </p:tav>
                                      </p:tavLst>
                                    </p:anim>
                                    <p:anim calcmode="lin" valueType="num">
                                      <p:cBhvr>
                                        <p:cTn id="13" dur="1000" fill="hold"/>
                                        <p:tgtEl>
                                          <p:spTgt spid="194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930D50-D7EB-5C56-2520-71CAEF217121}"/>
              </a:ext>
            </a:extLst>
          </p:cNvPr>
          <p:cNvSpPr txBox="1"/>
          <p:nvPr/>
        </p:nvSpPr>
        <p:spPr>
          <a:xfrm>
            <a:off x="1699340" y="265933"/>
            <a:ext cx="5394856" cy="523220"/>
          </a:xfrm>
          <a:prstGeom prst="rect">
            <a:avLst/>
          </a:prstGeom>
          <a:noFill/>
        </p:spPr>
        <p:txBody>
          <a:bodyPr wrap="square">
            <a:spAutoFit/>
          </a:bodyPr>
          <a:lstStyle/>
          <a:p>
            <a:pPr algn="ctr"/>
            <a:r>
              <a:rPr lang="en-US" sz="2800" b="1" i="0" u="none" strike="noStrike" dirty="0">
                <a:solidFill>
                  <a:srgbClr val="FFFF00"/>
                </a:solidFill>
                <a:effectLst/>
                <a:latin typeface="Cera Pro"/>
              </a:rPr>
              <a:t>Severity Visualization | 3</a:t>
            </a:r>
            <a:endParaRPr lang="el-GR" sz="2800" b="1" i="0" u="none" strike="noStrike" dirty="0">
              <a:solidFill>
                <a:srgbClr val="FFFF00"/>
              </a:solidFill>
              <a:effectLst/>
              <a:latin typeface="Cera Pro"/>
            </a:endParaRPr>
          </a:p>
        </p:txBody>
      </p:sp>
      <p:pic>
        <p:nvPicPr>
          <p:cNvPr id="2" name="Picture 1">
            <a:extLst>
              <a:ext uri="{FF2B5EF4-FFF2-40B4-BE49-F238E27FC236}">
                <a16:creationId xmlns:a16="http://schemas.microsoft.com/office/drawing/2014/main" id="{E65A49CB-78A9-82EC-0B47-CDC19159E1B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810" b="95570" l="9896" r="89844">
                        <a14:foregroundMark x1="53125" y1="95570" x2="53125" y2="95570"/>
                      </a14:backgroundRemoval>
                    </a14:imgEffect>
                  </a14:imgLayer>
                </a14:imgProps>
              </a:ext>
            </a:extLst>
          </a:blip>
          <a:stretch>
            <a:fillRect/>
          </a:stretch>
        </p:blipFill>
        <p:spPr>
          <a:xfrm>
            <a:off x="7905123" y="282659"/>
            <a:ext cx="758672" cy="624324"/>
          </a:xfrm>
          <a:prstGeom prst="rect">
            <a:avLst/>
          </a:prstGeom>
        </p:spPr>
      </p:pic>
      <p:sp>
        <p:nvSpPr>
          <p:cNvPr id="5" name="TextBox 4">
            <a:extLst>
              <a:ext uri="{FF2B5EF4-FFF2-40B4-BE49-F238E27FC236}">
                <a16:creationId xmlns:a16="http://schemas.microsoft.com/office/drawing/2014/main" id="{D6DEBCF6-120A-1190-DB4C-19B4E8B39C28}"/>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a:t>
            </a:r>
            <a:endParaRPr lang="el-GR" sz="1400" dirty="0"/>
          </a:p>
        </p:txBody>
      </p:sp>
      <p:pic>
        <p:nvPicPr>
          <p:cNvPr id="3" name="Picture 2">
            <a:extLst>
              <a:ext uri="{FF2B5EF4-FFF2-40B4-BE49-F238E27FC236}">
                <a16:creationId xmlns:a16="http://schemas.microsoft.com/office/drawing/2014/main" id="{709C57A9-2A37-2405-8505-6D5658A4B199}"/>
              </a:ext>
            </a:extLst>
          </p:cNvPr>
          <p:cNvPicPr>
            <a:picLocks noChangeAspect="1"/>
          </p:cNvPicPr>
          <p:nvPr/>
        </p:nvPicPr>
        <p:blipFill>
          <a:blip r:embed="rId4"/>
          <a:stretch>
            <a:fillRect/>
          </a:stretch>
        </p:blipFill>
        <p:spPr>
          <a:xfrm>
            <a:off x="274850" y="251692"/>
            <a:ext cx="684441" cy="715463"/>
          </a:xfrm>
          <a:prstGeom prst="rect">
            <a:avLst/>
          </a:prstGeom>
        </p:spPr>
      </p:pic>
      <p:pic>
        <p:nvPicPr>
          <p:cNvPr id="11270" name="Picture 6">
            <a:extLst>
              <a:ext uri="{FF2B5EF4-FFF2-40B4-BE49-F238E27FC236}">
                <a16:creationId xmlns:a16="http://schemas.microsoft.com/office/drawing/2014/main" id="{BFAE5423-5E6E-F2F6-3B01-65BC3C81631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5496" b="9999"/>
          <a:stretch/>
        </p:blipFill>
        <p:spPr bwMode="auto">
          <a:xfrm>
            <a:off x="970967" y="839262"/>
            <a:ext cx="7202066" cy="38068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D373590A-78E3-D422-D577-E117EF39C9B4}"/>
              </a:ext>
            </a:extLst>
          </p:cNvPr>
          <p:cNvPicPr>
            <a:picLocks noChangeAspect="1"/>
          </p:cNvPicPr>
          <p:nvPr/>
        </p:nvPicPr>
        <p:blipFill>
          <a:blip r:embed="rId6"/>
          <a:stretch>
            <a:fillRect/>
          </a:stretch>
        </p:blipFill>
        <p:spPr>
          <a:xfrm>
            <a:off x="128421" y="4355128"/>
            <a:ext cx="730329" cy="581884"/>
          </a:xfrm>
          <a:prstGeom prst="rect">
            <a:avLst/>
          </a:prstGeom>
        </p:spPr>
      </p:pic>
    </p:spTree>
    <p:extLst>
      <p:ext uri="{BB962C8B-B14F-4D97-AF65-F5344CB8AC3E}">
        <p14:creationId xmlns:p14="http://schemas.microsoft.com/office/powerpoint/2010/main" val="3819304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1270"/>
                                        </p:tgtEl>
                                        <p:attrNameLst>
                                          <p:attrName>style.visibility</p:attrName>
                                        </p:attrNameLst>
                                      </p:cBhvr>
                                      <p:to>
                                        <p:strVal val="visible"/>
                                      </p:to>
                                    </p:set>
                                    <p:animEffect transition="in" filter="fade">
                                      <p:cBhvr>
                                        <p:cTn id="11" dur="1000"/>
                                        <p:tgtEl>
                                          <p:spTgt spid="11270"/>
                                        </p:tgtEl>
                                      </p:cBhvr>
                                    </p:animEffect>
                                    <p:anim calcmode="lin" valueType="num">
                                      <p:cBhvr>
                                        <p:cTn id="12" dur="1000" fill="hold"/>
                                        <p:tgtEl>
                                          <p:spTgt spid="11270"/>
                                        </p:tgtEl>
                                        <p:attrNameLst>
                                          <p:attrName>ppt_x</p:attrName>
                                        </p:attrNameLst>
                                      </p:cBhvr>
                                      <p:tavLst>
                                        <p:tav tm="0">
                                          <p:val>
                                            <p:strVal val="#ppt_x"/>
                                          </p:val>
                                        </p:tav>
                                        <p:tav tm="100000">
                                          <p:val>
                                            <p:strVal val="#ppt_x"/>
                                          </p:val>
                                        </p:tav>
                                      </p:tavLst>
                                    </p:anim>
                                    <p:anim calcmode="lin" valueType="num">
                                      <p:cBhvr>
                                        <p:cTn id="13" dur="1000" fill="hold"/>
                                        <p:tgtEl>
                                          <p:spTgt spid="1127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930D50-D7EB-5C56-2520-71CAEF217121}"/>
              </a:ext>
            </a:extLst>
          </p:cNvPr>
          <p:cNvSpPr txBox="1"/>
          <p:nvPr/>
        </p:nvSpPr>
        <p:spPr>
          <a:xfrm>
            <a:off x="1699340" y="265933"/>
            <a:ext cx="5394856" cy="523220"/>
          </a:xfrm>
          <a:prstGeom prst="rect">
            <a:avLst/>
          </a:prstGeom>
          <a:noFill/>
        </p:spPr>
        <p:txBody>
          <a:bodyPr wrap="square">
            <a:spAutoFit/>
          </a:bodyPr>
          <a:lstStyle/>
          <a:p>
            <a:pPr algn="ctr"/>
            <a:r>
              <a:rPr lang="en-US" sz="2800" b="1" i="0" u="none" strike="noStrike" dirty="0">
                <a:solidFill>
                  <a:srgbClr val="FFFF00"/>
                </a:solidFill>
                <a:effectLst/>
                <a:latin typeface="Cera Pro"/>
              </a:rPr>
              <a:t>Severity Visualization | 4</a:t>
            </a:r>
            <a:endParaRPr lang="el-GR" sz="2800" b="1" i="0" u="none" strike="noStrike" dirty="0">
              <a:solidFill>
                <a:srgbClr val="FFFF00"/>
              </a:solidFill>
              <a:effectLst/>
              <a:latin typeface="Cera Pro"/>
            </a:endParaRPr>
          </a:p>
        </p:txBody>
      </p:sp>
      <p:pic>
        <p:nvPicPr>
          <p:cNvPr id="2" name="Picture 1">
            <a:extLst>
              <a:ext uri="{FF2B5EF4-FFF2-40B4-BE49-F238E27FC236}">
                <a16:creationId xmlns:a16="http://schemas.microsoft.com/office/drawing/2014/main" id="{E65A49CB-78A9-82EC-0B47-CDC19159E1B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810" b="95570" l="9896" r="89844">
                        <a14:foregroundMark x1="53125" y1="95570" x2="53125" y2="95570"/>
                      </a14:backgroundRemoval>
                    </a14:imgEffect>
                  </a14:imgLayer>
                </a14:imgProps>
              </a:ext>
            </a:extLst>
          </a:blip>
          <a:stretch>
            <a:fillRect/>
          </a:stretch>
        </p:blipFill>
        <p:spPr>
          <a:xfrm>
            <a:off x="7905123" y="282659"/>
            <a:ext cx="758672" cy="624324"/>
          </a:xfrm>
          <a:prstGeom prst="rect">
            <a:avLst/>
          </a:prstGeom>
        </p:spPr>
      </p:pic>
      <p:sp>
        <p:nvSpPr>
          <p:cNvPr id="5" name="TextBox 4">
            <a:extLst>
              <a:ext uri="{FF2B5EF4-FFF2-40B4-BE49-F238E27FC236}">
                <a16:creationId xmlns:a16="http://schemas.microsoft.com/office/drawing/2014/main" id="{D6DEBCF6-120A-1190-DB4C-19B4E8B39C28}"/>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21506" name="Picture 2">
            <a:extLst>
              <a:ext uri="{FF2B5EF4-FFF2-40B4-BE49-F238E27FC236}">
                <a16:creationId xmlns:a16="http://schemas.microsoft.com/office/drawing/2014/main" id="{39E73040-242A-FAF6-BA97-1B5CBE273FD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5689" b="10247"/>
          <a:stretch/>
        </p:blipFill>
        <p:spPr bwMode="auto">
          <a:xfrm>
            <a:off x="1104206" y="906984"/>
            <a:ext cx="6935588" cy="372225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 name="Picture 2">
            <a:extLst>
              <a:ext uri="{FF2B5EF4-FFF2-40B4-BE49-F238E27FC236}">
                <a16:creationId xmlns:a16="http://schemas.microsoft.com/office/drawing/2014/main" id="{8BCF69E7-A432-88BA-3149-6B3F50074E4B}"/>
              </a:ext>
            </a:extLst>
          </p:cNvPr>
          <p:cNvPicPr>
            <a:picLocks noChangeAspect="1"/>
          </p:cNvPicPr>
          <p:nvPr/>
        </p:nvPicPr>
        <p:blipFill>
          <a:blip r:embed="rId5"/>
          <a:stretch>
            <a:fillRect/>
          </a:stretch>
        </p:blipFill>
        <p:spPr>
          <a:xfrm>
            <a:off x="274850" y="251692"/>
            <a:ext cx="684441" cy="715463"/>
          </a:xfrm>
          <a:prstGeom prst="rect">
            <a:avLst/>
          </a:prstGeom>
        </p:spPr>
      </p:pic>
      <p:pic>
        <p:nvPicPr>
          <p:cNvPr id="8" name="Picture 7">
            <a:extLst>
              <a:ext uri="{FF2B5EF4-FFF2-40B4-BE49-F238E27FC236}">
                <a16:creationId xmlns:a16="http://schemas.microsoft.com/office/drawing/2014/main" id="{A9C3311C-B4FD-9A90-93C8-111DF222564B}"/>
              </a:ext>
            </a:extLst>
          </p:cNvPr>
          <p:cNvPicPr>
            <a:picLocks noChangeAspect="1"/>
          </p:cNvPicPr>
          <p:nvPr/>
        </p:nvPicPr>
        <p:blipFill>
          <a:blip r:embed="rId6"/>
          <a:stretch>
            <a:fillRect/>
          </a:stretch>
        </p:blipFill>
        <p:spPr>
          <a:xfrm>
            <a:off x="128421" y="4355128"/>
            <a:ext cx="730329" cy="581884"/>
          </a:xfrm>
          <a:prstGeom prst="rect">
            <a:avLst/>
          </a:prstGeom>
        </p:spPr>
      </p:pic>
    </p:spTree>
    <p:extLst>
      <p:ext uri="{BB962C8B-B14F-4D97-AF65-F5344CB8AC3E}">
        <p14:creationId xmlns:p14="http://schemas.microsoft.com/office/powerpoint/2010/main" val="3347201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1506"/>
                                        </p:tgtEl>
                                        <p:attrNameLst>
                                          <p:attrName>style.visibility</p:attrName>
                                        </p:attrNameLst>
                                      </p:cBhvr>
                                      <p:to>
                                        <p:strVal val="visible"/>
                                      </p:to>
                                    </p:set>
                                    <p:animEffect transition="in" filter="fade">
                                      <p:cBhvr>
                                        <p:cTn id="11" dur="1000"/>
                                        <p:tgtEl>
                                          <p:spTgt spid="21506"/>
                                        </p:tgtEl>
                                      </p:cBhvr>
                                    </p:animEffect>
                                    <p:anim calcmode="lin" valueType="num">
                                      <p:cBhvr>
                                        <p:cTn id="12" dur="1000" fill="hold"/>
                                        <p:tgtEl>
                                          <p:spTgt spid="21506"/>
                                        </p:tgtEl>
                                        <p:attrNameLst>
                                          <p:attrName>ppt_x</p:attrName>
                                        </p:attrNameLst>
                                      </p:cBhvr>
                                      <p:tavLst>
                                        <p:tav tm="0">
                                          <p:val>
                                            <p:strVal val="#ppt_x"/>
                                          </p:val>
                                        </p:tav>
                                        <p:tav tm="100000">
                                          <p:val>
                                            <p:strVal val="#ppt_x"/>
                                          </p:val>
                                        </p:tav>
                                      </p:tavLst>
                                    </p:anim>
                                    <p:anim calcmode="lin" valueType="num">
                                      <p:cBhvr>
                                        <p:cTn id="13" dur="1000" fill="hold"/>
                                        <p:tgtEl>
                                          <p:spTgt spid="2150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930D50-D7EB-5C56-2520-71CAEF217121}"/>
              </a:ext>
            </a:extLst>
          </p:cNvPr>
          <p:cNvSpPr txBox="1"/>
          <p:nvPr/>
        </p:nvSpPr>
        <p:spPr>
          <a:xfrm>
            <a:off x="1874572" y="251692"/>
            <a:ext cx="5394856" cy="584775"/>
          </a:xfrm>
          <a:prstGeom prst="rect">
            <a:avLst/>
          </a:prstGeom>
          <a:noFill/>
        </p:spPr>
        <p:txBody>
          <a:bodyPr wrap="square">
            <a:spAutoFit/>
          </a:bodyPr>
          <a:lstStyle/>
          <a:p>
            <a:pPr algn="ctr"/>
            <a:r>
              <a:rPr lang="en-US" sz="3200" b="1" dirty="0">
                <a:solidFill>
                  <a:schemeClr val="accent6"/>
                </a:solidFill>
                <a:latin typeface="Cera Pro"/>
              </a:rPr>
              <a:t>Sprint 1</a:t>
            </a:r>
            <a:endParaRPr lang="el-GR" sz="3200" b="1" i="0" u="none" strike="noStrike" dirty="0">
              <a:solidFill>
                <a:schemeClr val="accent6"/>
              </a:solidFill>
              <a:effectLst/>
              <a:latin typeface="Cera Pro"/>
            </a:endParaRPr>
          </a:p>
        </p:txBody>
      </p:sp>
      <p:pic>
        <p:nvPicPr>
          <p:cNvPr id="5122" name="Picture 2" descr="What is the future of work? | Michael Page">
            <a:extLst>
              <a:ext uri="{FF2B5EF4-FFF2-40B4-BE49-F238E27FC236}">
                <a16:creationId xmlns:a16="http://schemas.microsoft.com/office/drawing/2014/main" id="{A19799E7-10AE-385C-D58F-82CD03BCC4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1169" y="239897"/>
            <a:ext cx="1416613" cy="91114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3F6A68C-F85D-9772-11DC-03998D8E4E29}"/>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9" name="Picture 8">
            <a:extLst>
              <a:ext uri="{FF2B5EF4-FFF2-40B4-BE49-F238E27FC236}">
                <a16:creationId xmlns:a16="http://schemas.microsoft.com/office/drawing/2014/main" id="{94AB9A1A-BBF8-696C-396C-B61B3A640FFA}"/>
              </a:ext>
            </a:extLst>
          </p:cNvPr>
          <p:cNvPicPr>
            <a:picLocks noChangeAspect="1"/>
          </p:cNvPicPr>
          <p:nvPr/>
        </p:nvPicPr>
        <p:blipFill>
          <a:blip r:embed="rId3"/>
          <a:stretch>
            <a:fillRect/>
          </a:stretch>
        </p:blipFill>
        <p:spPr>
          <a:xfrm>
            <a:off x="1734233" y="1079512"/>
            <a:ext cx="5675534" cy="30987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 name="Picture 1">
            <a:extLst>
              <a:ext uri="{FF2B5EF4-FFF2-40B4-BE49-F238E27FC236}">
                <a16:creationId xmlns:a16="http://schemas.microsoft.com/office/drawing/2014/main" id="{9B73CF4A-7560-D4F4-20E8-C99423997B13}"/>
              </a:ext>
            </a:extLst>
          </p:cNvPr>
          <p:cNvPicPr>
            <a:picLocks noChangeAspect="1"/>
          </p:cNvPicPr>
          <p:nvPr/>
        </p:nvPicPr>
        <p:blipFill>
          <a:blip r:embed="rId4"/>
          <a:stretch>
            <a:fillRect/>
          </a:stretch>
        </p:blipFill>
        <p:spPr>
          <a:xfrm>
            <a:off x="274850" y="251692"/>
            <a:ext cx="684441" cy="715463"/>
          </a:xfrm>
          <a:prstGeom prst="rect">
            <a:avLst/>
          </a:prstGeom>
        </p:spPr>
      </p:pic>
      <p:pic>
        <p:nvPicPr>
          <p:cNvPr id="3" name="Picture 2">
            <a:extLst>
              <a:ext uri="{FF2B5EF4-FFF2-40B4-BE49-F238E27FC236}">
                <a16:creationId xmlns:a16="http://schemas.microsoft.com/office/drawing/2014/main" id="{7836752E-8033-B6DE-36ED-2CAD59802CF6}"/>
              </a:ext>
            </a:extLst>
          </p:cNvPr>
          <p:cNvPicPr>
            <a:picLocks noChangeAspect="1"/>
          </p:cNvPicPr>
          <p:nvPr/>
        </p:nvPicPr>
        <p:blipFill>
          <a:blip r:embed="rId5"/>
          <a:stretch>
            <a:fillRect/>
          </a:stretch>
        </p:blipFill>
        <p:spPr>
          <a:xfrm>
            <a:off x="128421" y="4355128"/>
            <a:ext cx="730329" cy="581884"/>
          </a:xfrm>
          <a:prstGeom prst="rect">
            <a:avLst/>
          </a:prstGeom>
        </p:spPr>
      </p:pic>
    </p:spTree>
    <p:extLst>
      <p:ext uri="{BB962C8B-B14F-4D97-AF65-F5344CB8AC3E}">
        <p14:creationId xmlns:p14="http://schemas.microsoft.com/office/powerpoint/2010/main" val="2855824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8AB79792-6E8C-7538-966C-4086B402087D}"/>
              </a:ext>
            </a:extLst>
          </p:cNvPr>
          <p:cNvSpPr txBox="1"/>
          <p:nvPr/>
        </p:nvSpPr>
        <p:spPr>
          <a:xfrm>
            <a:off x="942251" y="812805"/>
            <a:ext cx="7158942" cy="4062651"/>
          </a:xfrm>
          <a:prstGeom prst="rect">
            <a:avLst/>
          </a:prstGeom>
          <a:noFill/>
        </p:spPr>
        <p:txBody>
          <a:bodyPr wrap="square">
            <a:spAutoFit/>
          </a:bodyPr>
          <a:lstStyle/>
          <a:p>
            <a:pPr algn="l"/>
            <a:r>
              <a:rPr lang="en-US" sz="1200" b="1" i="0" dirty="0" err="1">
                <a:effectLst/>
                <a:latin typeface="Calibri" panose="020F0502020204030204" pitchFamily="34" charset="0"/>
                <a:cs typeface="Calibri" panose="020F0502020204030204" pitchFamily="34" charset="0"/>
              </a:rPr>
              <a:t>Datathlon</a:t>
            </a:r>
            <a:r>
              <a:rPr lang="en-US" sz="1200" b="1" i="0" dirty="0">
                <a:effectLst/>
                <a:latin typeface="Calibri" panose="020F0502020204030204" pitchFamily="34" charset="0"/>
                <a:cs typeface="Calibri" panose="020F0502020204030204" pitchFamily="34" charset="0"/>
              </a:rPr>
              <a:t> Project: Car Accidents</a:t>
            </a:r>
          </a:p>
          <a:p>
            <a:pPr algn="l"/>
            <a:endParaRPr lang="en-US" sz="1000" b="1" i="0" dirty="0">
              <a:effectLst/>
              <a:latin typeface="Calibri" panose="020F0502020204030204" pitchFamily="34" charset="0"/>
              <a:cs typeface="Calibri" panose="020F0502020204030204" pitchFamily="34" charset="0"/>
            </a:endParaRPr>
          </a:p>
          <a:p>
            <a:pPr algn="l"/>
            <a:r>
              <a:rPr lang="en-US" sz="1000" b="0" i="0" dirty="0">
                <a:effectLst/>
                <a:latin typeface="Calibri" panose="020F0502020204030204" pitchFamily="34" charset="0"/>
                <a:cs typeface="Calibri" panose="020F0502020204030204" pitchFamily="34" charset="0"/>
              </a:rPr>
              <a:t>Welcome to my </a:t>
            </a:r>
            <a:r>
              <a:rPr lang="en-US" sz="1000" b="0" i="0" dirty="0" err="1">
                <a:effectLst/>
                <a:latin typeface="Calibri" panose="020F0502020204030204" pitchFamily="34" charset="0"/>
                <a:cs typeface="Calibri" panose="020F0502020204030204" pitchFamily="34" charset="0"/>
              </a:rPr>
              <a:t>Datathlon</a:t>
            </a:r>
            <a:r>
              <a:rPr lang="en-US" sz="1000" b="0" i="0" dirty="0">
                <a:effectLst/>
                <a:latin typeface="Calibri" panose="020F0502020204030204" pitchFamily="34" charset="0"/>
                <a:cs typeface="Calibri" panose="020F0502020204030204" pitchFamily="34" charset="0"/>
              </a:rPr>
              <a:t> project, "Car Accidents"! This project was completed as part of the Professional Diploma in Data Analytics program offered by </a:t>
            </a:r>
            <a:r>
              <a:rPr lang="en-US" sz="1000" b="0" i="0" dirty="0" err="1">
                <a:effectLst/>
                <a:latin typeface="Calibri" panose="020F0502020204030204" pitchFamily="34" charset="0"/>
                <a:cs typeface="Calibri" panose="020F0502020204030204" pitchFamily="34" charset="0"/>
              </a:rPr>
              <a:t>Deree</a:t>
            </a:r>
            <a:r>
              <a:rPr lang="en-US" sz="1000" b="0" i="0" dirty="0">
                <a:effectLst/>
                <a:latin typeface="Calibri" panose="020F0502020204030204" pitchFamily="34" charset="0"/>
                <a:cs typeface="Calibri" panose="020F0502020204030204" pitchFamily="34" charset="0"/>
              </a:rPr>
              <a:t> the American College of Greece and Big Blue Data Academy.</a:t>
            </a:r>
          </a:p>
          <a:p>
            <a:pPr algn="l"/>
            <a:r>
              <a:rPr lang="en-US" sz="1000" b="0" i="0" dirty="0">
                <a:effectLst/>
                <a:latin typeface="Calibri" panose="020F0502020204030204" pitchFamily="34" charset="0"/>
                <a:cs typeface="Calibri" panose="020F0502020204030204" pitchFamily="34" charset="0"/>
              </a:rPr>
              <a:t>The </a:t>
            </a:r>
            <a:r>
              <a:rPr lang="en-US" sz="1000" b="0" i="0" dirty="0" err="1">
                <a:effectLst/>
                <a:latin typeface="Calibri" panose="020F0502020204030204" pitchFamily="34" charset="0"/>
                <a:cs typeface="Calibri" panose="020F0502020204030204" pitchFamily="34" charset="0"/>
              </a:rPr>
              <a:t>Datathlon</a:t>
            </a:r>
            <a:r>
              <a:rPr lang="en-US" sz="1000" b="0" i="0" dirty="0">
                <a:effectLst/>
                <a:latin typeface="Calibri" panose="020F0502020204030204" pitchFamily="34" charset="0"/>
                <a:cs typeface="Calibri" panose="020F0502020204030204" pitchFamily="34" charset="0"/>
              </a:rPr>
              <a:t> concept is a training program designed to simulate real-world data analytics scenarios. For this project, we were provided with a car accident dataset for Los Angeles, and our task was to analyze it and provide insights using different tools such as Python and Power BI.</a:t>
            </a:r>
          </a:p>
          <a:p>
            <a:pPr algn="l"/>
            <a:r>
              <a:rPr lang="en-US" sz="1000" b="0" i="0" dirty="0">
                <a:effectLst/>
                <a:latin typeface="Calibri" panose="020F0502020204030204" pitchFamily="34" charset="0"/>
                <a:cs typeface="Calibri" panose="020F0502020204030204" pitchFamily="34" charset="0"/>
              </a:rPr>
              <a:t>Our approach was to act as a small research team, working to identify potential solutions to a real-life problem faced by the state of California and the city of Los Angeles.</a:t>
            </a:r>
          </a:p>
          <a:p>
            <a:pPr algn="l"/>
            <a:endParaRPr lang="en-US" sz="1000" b="0" i="0" dirty="0">
              <a:effectLst/>
              <a:latin typeface="Calibri" panose="020F0502020204030204" pitchFamily="34" charset="0"/>
              <a:cs typeface="Calibri" panose="020F0502020204030204" pitchFamily="34" charset="0"/>
            </a:endParaRPr>
          </a:p>
          <a:p>
            <a:pPr algn="l"/>
            <a:r>
              <a:rPr lang="en-US" sz="1000" b="1" i="0" dirty="0">
                <a:effectLst/>
                <a:latin typeface="Calibri" panose="020F0502020204030204" pitchFamily="34" charset="0"/>
                <a:cs typeface="Calibri" panose="020F0502020204030204" pitchFamily="34" charset="0"/>
              </a:rPr>
              <a:t>Data Overview</a:t>
            </a:r>
          </a:p>
          <a:p>
            <a:pPr algn="l"/>
            <a:endParaRPr lang="en-US" sz="1000" b="1" i="0" dirty="0">
              <a:effectLst/>
              <a:latin typeface="Calibri" panose="020F0502020204030204" pitchFamily="34" charset="0"/>
              <a:cs typeface="Calibri" panose="020F0502020204030204" pitchFamily="34" charset="0"/>
            </a:endParaRPr>
          </a:p>
          <a:p>
            <a:pPr algn="l"/>
            <a:r>
              <a:rPr lang="en-US" sz="1000" b="0" i="0" dirty="0">
                <a:effectLst/>
                <a:latin typeface="Calibri" panose="020F0502020204030204" pitchFamily="34" charset="0"/>
                <a:cs typeface="Calibri" panose="020F0502020204030204" pitchFamily="34" charset="0"/>
              </a:rPr>
              <a:t>The car accident dataset used in this project was provided by the program. It contained information on car accidents in Los Angeles from 2016 to 2021. We began our analysis by cleaning and pre-processing the data to remove duplicates, handle missing values, and ensure consistency in the data. This allowed us to perform more accurate analysis and provide insights that could be used to improve road safety in the city.</a:t>
            </a:r>
          </a:p>
          <a:p>
            <a:pPr algn="l"/>
            <a:endParaRPr lang="en-US" sz="1000" b="0" i="0" dirty="0">
              <a:effectLst/>
              <a:latin typeface="Calibri" panose="020F0502020204030204" pitchFamily="34" charset="0"/>
              <a:cs typeface="Calibri" panose="020F0502020204030204" pitchFamily="34" charset="0"/>
            </a:endParaRPr>
          </a:p>
          <a:p>
            <a:pPr algn="l"/>
            <a:r>
              <a:rPr lang="en-US" sz="1000" b="1" i="0" dirty="0">
                <a:effectLst/>
                <a:latin typeface="Calibri" panose="020F0502020204030204" pitchFamily="34" charset="0"/>
                <a:cs typeface="Calibri" panose="020F0502020204030204" pitchFamily="34" charset="0"/>
              </a:rPr>
              <a:t>Analysis Overview</a:t>
            </a:r>
          </a:p>
          <a:p>
            <a:pPr algn="l"/>
            <a:endParaRPr lang="en-US" sz="1000" b="1" i="0" dirty="0">
              <a:effectLst/>
              <a:latin typeface="Calibri" panose="020F0502020204030204" pitchFamily="34" charset="0"/>
              <a:cs typeface="Calibri" panose="020F0502020204030204" pitchFamily="34" charset="0"/>
            </a:endParaRPr>
          </a:p>
          <a:p>
            <a:pPr algn="l"/>
            <a:r>
              <a:rPr lang="en-US" sz="1000" b="0" i="0" dirty="0">
                <a:effectLst/>
                <a:latin typeface="Calibri" panose="020F0502020204030204" pitchFamily="34" charset="0"/>
                <a:cs typeface="Calibri" panose="020F0502020204030204" pitchFamily="34" charset="0"/>
              </a:rPr>
              <a:t>In our analysis, we used a variety of data visualization tools, including Python and Power BI, to identify trends and patterns in a car accident dataset. Our focus was on identifying the relationships between the time of day, weather conditions, and severity of accidents. We created several charts using Python, such as a count plot showing the relationship between severity and daylight/night, a line plot illustrating the number of accidents per hour and month, and a clustered bar chart displaying the relationship between weather conditions and severity.</a:t>
            </a:r>
          </a:p>
          <a:p>
            <a:endParaRPr lang="el-GR" dirty="0"/>
          </a:p>
        </p:txBody>
      </p:sp>
      <p:sp>
        <p:nvSpPr>
          <p:cNvPr id="7" name="TextBox 6">
            <a:extLst>
              <a:ext uri="{FF2B5EF4-FFF2-40B4-BE49-F238E27FC236}">
                <a16:creationId xmlns:a16="http://schemas.microsoft.com/office/drawing/2014/main" id="{7D532705-2157-B2EE-AFC1-FF427A3B71CB}"/>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13318" name="Picture 6" descr="Search Stats - Free business icons">
            <a:extLst>
              <a:ext uri="{FF2B5EF4-FFF2-40B4-BE49-F238E27FC236}">
                <a16:creationId xmlns:a16="http://schemas.microsoft.com/office/drawing/2014/main" id="{2A3F849D-2528-FC1C-6E5D-9D08F5F64535}"/>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8296878" y="263674"/>
            <a:ext cx="452709" cy="452709"/>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0C77CE2F-8E63-2CCB-D212-DAA0415DA961}"/>
              </a:ext>
            </a:extLst>
          </p:cNvPr>
          <p:cNvSpPr txBox="1"/>
          <p:nvPr/>
        </p:nvSpPr>
        <p:spPr>
          <a:xfrm>
            <a:off x="1923495" y="258375"/>
            <a:ext cx="4572000" cy="523220"/>
          </a:xfrm>
          <a:prstGeom prst="rect">
            <a:avLst/>
          </a:prstGeom>
          <a:noFill/>
        </p:spPr>
        <p:txBody>
          <a:bodyPr wrap="square">
            <a:spAutoFit/>
          </a:bodyPr>
          <a:lstStyle/>
          <a:p>
            <a:pPr algn="ctr"/>
            <a:r>
              <a:rPr lang="en-US" sz="2800" b="1" i="0" u="none" strike="noStrike" dirty="0" err="1">
                <a:solidFill>
                  <a:schemeClr val="accent6"/>
                </a:solidFill>
                <a:effectLst/>
                <a:latin typeface="Cera Pro"/>
              </a:rPr>
              <a:t>Datathlon</a:t>
            </a:r>
            <a:r>
              <a:rPr lang="en-US" sz="2800" b="1" i="0" u="none" strike="noStrike" dirty="0">
                <a:solidFill>
                  <a:schemeClr val="accent6"/>
                </a:solidFill>
                <a:effectLst/>
                <a:latin typeface="Cera Pro"/>
              </a:rPr>
              <a:t> Project</a:t>
            </a:r>
            <a:endParaRPr lang="el-GR" sz="2800" b="1" i="0" u="none" strike="noStrike" dirty="0">
              <a:solidFill>
                <a:schemeClr val="accent6"/>
              </a:solidFill>
              <a:effectLst/>
              <a:latin typeface="Cera Pro"/>
            </a:endParaRPr>
          </a:p>
        </p:txBody>
      </p:sp>
      <p:pic>
        <p:nvPicPr>
          <p:cNvPr id="13" name="Picture 12">
            <a:extLst>
              <a:ext uri="{FF2B5EF4-FFF2-40B4-BE49-F238E27FC236}">
                <a16:creationId xmlns:a16="http://schemas.microsoft.com/office/drawing/2014/main" id="{98055D12-73DE-2AA9-F2E4-2E015D028E99}"/>
              </a:ext>
            </a:extLst>
          </p:cNvPr>
          <p:cNvPicPr>
            <a:picLocks noChangeAspect="1"/>
          </p:cNvPicPr>
          <p:nvPr/>
        </p:nvPicPr>
        <p:blipFill>
          <a:blip r:embed="rId3"/>
          <a:stretch>
            <a:fillRect/>
          </a:stretch>
        </p:blipFill>
        <p:spPr>
          <a:xfrm>
            <a:off x="185841" y="258375"/>
            <a:ext cx="684441" cy="715463"/>
          </a:xfrm>
          <a:prstGeom prst="rect">
            <a:avLst/>
          </a:prstGeom>
        </p:spPr>
      </p:pic>
      <p:pic>
        <p:nvPicPr>
          <p:cNvPr id="2" name="Picture 1">
            <a:extLst>
              <a:ext uri="{FF2B5EF4-FFF2-40B4-BE49-F238E27FC236}">
                <a16:creationId xmlns:a16="http://schemas.microsoft.com/office/drawing/2014/main" id="{D0B3C4AE-222E-0F62-37DC-D9BC1230309E}"/>
              </a:ext>
            </a:extLst>
          </p:cNvPr>
          <p:cNvPicPr>
            <a:picLocks noChangeAspect="1"/>
          </p:cNvPicPr>
          <p:nvPr/>
        </p:nvPicPr>
        <p:blipFill>
          <a:blip r:embed="rId4"/>
          <a:stretch>
            <a:fillRect/>
          </a:stretch>
        </p:blipFill>
        <p:spPr>
          <a:xfrm>
            <a:off x="162898" y="4338293"/>
            <a:ext cx="730329" cy="581884"/>
          </a:xfrm>
          <a:prstGeom prst="rect">
            <a:avLst/>
          </a:prstGeom>
        </p:spPr>
      </p:pic>
    </p:spTree>
    <p:extLst>
      <p:ext uri="{BB962C8B-B14F-4D97-AF65-F5344CB8AC3E}">
        <p14:creationId xmlns:p14="http://schemas.microsoft.com/office/powerpoint/2010/main" val="298665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2D07C9F5-450C-594F-CAF1-777644989227}"/>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2" name="Picture 1">
            <a:extLst>
              <a:ext uri="{FF2B5EF4-FFF2-40B4-BE49-F238E27FC236}">
                <a16:creationId xmlns:a16="http://schemas.microsoft.com/office/drawing/2014/main" id="{51A9D110-9146-EC2A-7D09-3ADD987CC5E1}"/>
              </a:ext>
            </a:extLst>
          </p:cNvPr>
          <p:cNvPicPr>
            <a:picLocks noChangeAspect="1"/>
          </p:cNvPicPr>
          <p:nvPr/>
        </p:nvPicPr>
        <p:blipFill>
          <a:blip r:embed="rId2"/>
          <a:stretch>
            <a:fillRect/>
          </a:stretch>
        </p:blipFill>
        <p:spPr>
          <a:xfrm>
            <a:off x="274850" y="251692"/>
            <a:ext cx="684441" cy="715463"/>
          </a:xfrm>
          <a:prstGeom prst="rect">
            <a:avLst/>
          </a:prstGeom>
        </p:spPr>
      </p:pic>
      <p:pic>
        <p:nvPicPr>
          <p:cNvPr id="3" name="Picture 2">
            <a:extLst>
              <a:ext uri="{FF2B5EF4-FFF2-40B4-BE49-F238E27FC236}">
                <a16:creationId xmlns:a16="http://schemas.microsoft.com/office/drawing/2014/main" id="{74FC9465-CD75-BD25-577A-E6D9596D0CF7}"/>
              </a:ext>
            </a:extLst>
          </p:cNvPr>
          <p:cNvPicPr>
            <a:picLocks noChangeAspect="1"/>
          </p:cNvPicPr>
          <p:nvPr/>
        </p:nvPicPr>
        <p:blipFill>
          <a:blip r:embed="rId3"/>
          <a:stretch>
            <a:fillRect/>
          </a:stretch>
        </p:blipFill>
        <p:spPr>
          <a:xfrm>
            <a:off x="128421" y="4355128"/>
            <a:ext cx="730329" cy="581884"/>
          </a:xfrm>
          <a:prstGeom prst="rect">
            <a:avLst/>
          </a:prstGeom>
        </p:spPr>
      </p:pic>
      <p:pic>
        <p:nvPicPr>
          <p:cNvPr id="4" name="Picture 6" descr="Data analysis - Free seo and web icons">
            <a:extLst>
              <a:ext uri="{FF2B5EF4-FFF2-40B4-BE49-F238E27FC236}">
                <a16:creationId xmlns:a16="http://schemas.microsoft.com/office/drawing/2014/main" id="{768C1EA4-99F7-088E-134F-6E179C6071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8659" y="333211"/>
            <a:ext cx="875631" cy="87563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73B3B068-C1A9-3A13-F0EB-0D3CFDAF50DD}"/>
              </a:ext>
            </a:extLst>
          </p:cNvPr>
          <p:cNvPicPr>
            <a:picLocks noChangeAspect="1"/>
          </p:cNvPicPr>
          <p:nvPr/>
        </p:nvPicPr>
        <p:blipFill>
          <a:blip r:embed="rId5"/>
          <a:stretch>
            <a:fillRect/>
          </a:stretch>
        </p:blipFill>
        <p:spPr>
          <a:xfrm>
            <a:off x="1512003" y="903655"/>
            <a:ext cx="6119993" cy="35158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a:extLst>
              <a:ext uri="{FF2B5EF4-FFF2-40B4-BE49-F238E27FC236}">
                <a16:creationId xmlns:a16="http://schemas.microsoft.com/office/drawing/2014/main" id="{41748A16-8861-8936-CFCF-96B4297BD82F}"/>
              </a:ext>
            </a:extLst>
          </p:cNvPr>
          <p:cNvSpPr txBox="1"/>
          <p:nvPr/>
        </p:nvSpPr>
        <p:spPr>
          <a:xfrm>
            <a:off x="1904238" y="251692"/>
            <a:ext cx="4781398" cy="584775"/>
          </a:xfrm>
          <a:prstGeom prst="rect">
            <a:avLst/>
          </a:prstGeom>
          <a:noFill/>
        </p:spPr>
        <p:txBody>
          <a:bodyPr wrap="square">
            <a:spAutoFit/>
          </a:bodyPr>
          <a:lstStyle/>
          <a:p>
            <a:pPr algn="ctr"/>
            <a:r>
              <a:rPr lang="en-US" sz="3200" b="1" dirty="0">
                <a:solidFill>
                  <a:schemeClr val="accent6"/>
                </a:solidFill>
                <a:latin typeface="Cera Pro"/>
              </a:rPr>
              <a:t>Correlation</a:t>
            </a:r>
            <a:endParaRPr lang="el-GR" sz="3200" b="1" i="0" u="none" strike="noStrike" dirty="0">
              <a:solidFill>
                <a:schemeClr val="accent6"/>
              </a:solidFill>
              <a:effectLst/>
              <a:latin typeface="Cera Pro"/>
            </a:endParaRPr>
          </a:p>
        </p:txBody>
      </p:sp>
    </p:spTree>
    <p:extLst>
      <p:ext uri="{BB962C8B-B14F-4D97-AF65-F5344CB8AC3E}">
        <p14:creationId xmlns:p14="http://schemas.microsoft.com/office/powerpoint/2010/main" val="2742784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FC6D25D8-C65D-2343-BC20-FBA5B77FA7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3153" y="1214657"/>
            <a:ext cx="1717922" cy="1717922"/>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A4088C11-E630-A84E-94BD-74D7B5E150B2}"/>
              </a:ext>
            </a:extLst>
          </p:cNvPr>
          <p:cNvPicPr>
            <a:picLocks noChangeAspect="1" noChangeArrowheads="1"/>
          </p:cNvPicPr>
          <p:nvPr/>
        </p:nvPicPr>
        <p:blipFill>
          <a:blip r:embed="rId3">
            <a:duotone>
              <a:schemeClr val="accent6">
                <a:shade val="45000"/>
                <a:satMod val="135000"/>
              </a:schemeClr>
              <a:prstClr val="white"/>
            </a:duotone>
            <a:extLst>
              <a:ext uri="{BEBA8EAE-BF5A-486C-A8C5-ECC9F3942E4B}">
                <a14:imgProps xmlns:a14="http://schemas.microsoft.com/office/drawing/2010/main">
                  <a14:imgLayer r:embed="rId4">
                    <a14:imgEffect>
                      <a14:backgroundRemoval t="10000" b="90000" l="10000" r="90000">
                        <a14:foregroundMark x1="16800" y1="34133" x2="16800" y2="34133"/>
                        <a14:foregroundMark x1="29600" y1="35733" x2="29600" y2="35733"/>
                        <a14:foregroundMark x1="38600" y1="40800" x2="38600" y2="40800"/>
                        <a14:foregroundMark x1="38200" y1="37600" x2="38200" y2="37600"/>
                        <a14:foregroundMark x1="38600" y1="35200" x2="38600" y2="35200"/>
                        <a14:foregroundMark x1="62800" y1="61333" x2="62800" y2="61333"/>
                        <a14:foregroundMark x1="63000" y1="56800" x2="63000" y2="56800"/>
                      </a14:backgroundRemoval>
                    </a14:imgEffect>
                  </a14:imgLayer>
                </a14:imgProps>
              </a:ext>
              <a:ext uri="{28A0092B-C50C-407E-A947-70E740481C1C}">
                <a14:useLocalDpi xmlns:a14="http://schemas.microsoft.com/office/drawing/2010/main" val="0"/>
              </a:ext>
            </a:extLst>
          </a:blip>
          <a:srcRect/>
          <a:stretch>
            <a:fillRect/>
          </a:stretch>
        </p:blipFill>
        <p:spPr bwMode="auto">
          <a:xfrm>
            <a:off x="3619623" y="170612"/>
            <a:ext cx="1611434" cy="1208576"/>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061D2C2E-D866-F28E-0F23-08D6E42566FE}"/>
              </a:ext>
            </a:extLst>
          </p:cNvPr>
          <p:cNvGrpSpPr/>
          <p:nvPr/>
        </p:nvGrpSpPr>
        <p:grpSpPr>
          <a:xfrm>
            <a:off x="3503153" y="3086099"/>
            <a:ext cx="1516522" cy="1629793"/>
            <a:chOff x="1803894" y="740401"/>
            <a:chExt cx="1338178" cy="1574100"/>
          </a:xfrm>
        </p:grpSpPr>
        <p:sp>
          <p:nvSpPr>
            <p:cNvPr id="18" name="Google Shape;518;p43">
              <a:extLst>
                <a:ext uri="{FF2B5EF4-FFF2-40B4-BE49-F238E27FC236}">
                  <a16:creationId xmlns:a16="http://schemas.microsoft.com/office/drawing/2014/main" id="{E3ACC1ED-7DB2-B813-BFF0-2F577B352C6A}"/>
                </a:ext>
              </a:extLst>
            </p:cNvPr>
            <p:cNvSpPr>
              <a:spLocks noChangeAspect="1"/>
            </p:cNvSpPr>
            <p:nvPr/>
          </p:nvSpPr>
          <p:spPr>
            <a:xfrm rot="5400000">
              <a:off x="1840456" y="727169"/>
              <a:ext cx="1265054" cy="1291518"/>
            </a:xfrm>
            <a:custGeom>
              <a:avLst/>
              <a:gdLst/>
              <a:ahLst/>
              <a:cxnLst/>
              <a:rect l="l" t="t" r="r" b="b"/>
              <a:pathLst>
                <a:path w="67641" h="69056" extrusionOk="0">
                  <a:moveTo>
                    <a:pt x="49622" y="2736"/>
                  </a:moveTo>
                  <a:lnTo>
                    <a:pt x="49622" y="2736"/>
                  </a:lnTo>
                  <a:lnTo>
                    <a:pt x="49622" y="2736"/>
                  </a:lnTo>
                  <a:close/>
                  <a:moveTo>
                    <a:pt x="59622" y="55565"/>
                  </a:moveTo>
                  <a:lnTo>
                    <a:pt x="59622" y="55565"/>
                  </a:lnTo>
                  <a:lnTo>
                    <a:pt x="59622" y="55565"/>
                  </a:lnTo>
                  <a:close/>
                  <a:moveTo>
                    <a:pt x="35471" y="0"/>
                  </a:moveTo>
                  <a:lnTo>
                    <a:pt x="34433" y="95"/>
                  </a:lnTo>
                  <a:lnTo>
                    <a:pt x="33584" y="189"/>
                  </a:lnTo>
                  <a:lnTo>
                    <a:pt x="32735" y="378"/>
                  </a:lnTo>
                  <a:lnTo>
                    <a:pt x="32169" y="566"/>
                  </a:lnTo>
                  <a:lnTo>
                    <a:pt x="31509" y="472"/>
                  </a:lnTo>
                  <a:lnTo>
                    <a:pt x="30754" y="472"/>
                  </a:lnTo>
                  <a:lnTo>
                    <a:pt x="29339" y="566"/>
                  </a:lnTo>
                  <a:lnTo>
                    <a:pt x="27830" y="849"/>
                  </a:lnTo>
                  <a:lnTo>
                    <a:pt x="26320" y="1321"/>
                  </a:lnTo>
                  <a:lnTo>
                    <a:pt x="24811" y="1981"/>
                  </a:lnTo>
                  <a:lnTo>
                    <a:pt x="23207" y="2736"/>
                  </a:lnTo>
                  <a:lnTo>
                    <a:pt x="21698" y="3585"/>
                  </a:lnTo>
                  <a:lnTo>
                    <a:pt x="20188" y="4623"/>
                  </a:lnTo>
                  <a:lnTo>
                    <a:pt x="18679" y="5661"/>
                  </a:lnTo>
                  <a:lnTo>
                    <a:pt x="17170" y="6793"/>
                  </a:lnTo>
                  <a:lnTo>
                    <a:pt x="15754" y="8019"/>
                  </a:lnTo>
                  <a:lnTo>
                    <a:pt x="14434" y="9151"/>
                  </a:lnTo>
                  <a:lnTo>
                    <a:pt x="11981" y="11510"/>
                  </a:lnTo>
                  <a:lnTo>
                    <a:pt x="10000" y="13774"/>
                  </a:lnTo>
                  <a:lnTo>
                    <a:pt x="7736" y="16981"/>
                  </a:lnTo>
                  <a:lnTo>
                    <a:pt x="8019" y="16321"/>
                  </a:lnTo>
                  <a:lnTo>
                    <a:pt x="8302" y="15660"/>
                  </a:lnTo>
                  <a:lnTo>
                    <a:pt x="7736" y="16604"/>
                  </a:lnTo>
                  <a:lnTo>
                    <a:pt x="7075" y="17642"/>
                  </a:lnTo>
                  <a:lnTo>
                    <a:pt x="7170" y="17830"/>
                  </a:lnTo>
                  <a:lnTo>
                    <a:pt x="6509" y="18868"/>
                  </a:lnTo>
                  <a:lnTo>
                    <a:pt x="7075" y="17359"/>
                  </a:lnTo>
                  <a:lnTo>
                    <a:pt x="6132" y="19057"/>
                  </a:lnTo>
                  <a:lnTo>
                    <a:pt x="5189" y="20849"/>
                  </a:lnTo>
                  <a:lnTo>
                    <a:pt x="4434" y="22736"/>
                  </a:lnTo>
                  <a:lnTo>
                    <a:pt x="3679" y="24622"/>
                  </a:lnTo>
                  <a:lnTo>
                    <a:pt x="2453" y="28490"/>
                  </a:lnTo>
                  <a:lnTo>
                    <a:pt x="1321" y="32169"/>
                  </a:lnTo>
                  <a:lnTo>
                    <a:pt x="1509" y="32264"/>
                  </a:lnTo>
                  <a:lnTo>
                    <a:pt x="1604" y="32453"/>
                  </a:lnTo>
                  <a:lnTo>
                    <a:pt x="1604" y="32641"/>
                  </a:lnTo>
                  <a:lnTo>
                    <a:pt x="1509" y="32924"/>
                  </a:lnTo>
                  <a:lnTo>
                    <a:pt x="1226" y="33396"/>
                  </a:lnTo>
                  <a:lnTo>
                    <a:pt x="1038" y="33585"/>
                  </a:lnTo>
                  <a:lnTo>
                    <a:pt x="1038" y="33773"/>
                  </a:lnTo>
                  <a:lnTo>
                    <a:pt x="1038" y="35000"/>
                  </a:lnTo>
                  <a:lnTo>
                    <a:pt x="849" y="36132"/>
                  </a:lnTo>
                  <a:lnTo>
                    <a:pt x="660" y="37358"/>
                  </a:lnTo>
                  <a:lnTo>
                    <a:pt x="472" y="38867"/>
                  </a:lnTo>
                  <a:lnTo>
                    <a:pt x="283" y="38301"/>
                  </a:lnTo>
                  <a:lnTo>
                    <a:pt x="94" y="39811"/>
                  </a:lnTo>
                  <a:lnTo>
                    <a:pt x="0" y="41509"/>
                  </a:lnTo>
                  <a:lnTo>
                    <a:pt x="94" y="43301"/>
                  </a:lnTo>
                  <a:lnTo>
                    <a:pt x="283" y="44056"/>
                  </a:lnTo>
                  <a:lnTo>
                    <a:pt x="472" y="44622"/>
                  </a:lnTo>
                  <a:lnTo>
                    <a:pt x="566" y="45660"/>
                  </a:lnTo>
                  <a:lnTo>
                    <a:pt x="755" y="46792"/>
                  </a:lnTo>
                  <a:lnTo>
                    <a:pt x="1226" y="48962"/>
                  </a:lnTo>
                  <a:lnTo>
                    <a:pt x="1981" y="51037"/>
                  </a:lnTo>
                  <a:lnTo>
                    <a:pt x="2924" y="53112"/>
                  </a:lnTo>
                  <a:lnTo>
                    <a:pt x="4057" y="55094"/>
                  </a:lnTo>
                  <a:lnTo>
                    <a:pt x="5283" y="56980"/>
                  </a:lnTo>
                  <a:lnTo>
                    <a:pt x="6698" y="58678"/>
                  </a:lnTo>
                  <a:lnTo>
                    <a:pt x="8113" y="60282"/>
                  </a:lnTo>
                  <a:lnTo>
                    <a:pt x="9056" y="61131"/>
                  </a:lnTo>
                  <a:lnTo>
                    <a:pt x="10000" y="61980"/>
                  </a:lnTo>
                  <a:lnTo>
                    <a:pt x="11038" y="62829"/>
                  </a:lnTo>
                  <a:lnTo>
                    <a:pt x="12075" y="63584"/>
                  </a:lnTo>
                  <a:lnTo>
                    <a:pt x="14339" y="64905"/>
                  </a:lnTo>
                  <a:lnTo>
                    <a:pt x="16604" y="66131"/>
                  </a:lnTo>
                  <a:lnTo>
                    <a:pt x="19056" y="67169"/>
                  </a:lnTo>
                  <a:lnTo>
                    <a:pt x="21509" y="67923"/>
                  </a:lnTo>
                  <a:lnTo>
                    <a:pt x="24056" y="68584"/>
                  </a:lnTo>
                  <a:lnTo>
                    <a:pt x="26603" y="69055"/>
                  </a:lnTo>
                  <a:lnTo>
                    <a:pt x="27830" y="69055"/>
                  </a:lnTo>
                  <a:lnTo>
                    <a:pt x="30188" y="68867"/>
                  </a:lnTo>
                  <a:lnTo>
                    <a:pt x="33113" y="68678"/>
                  </a:lnTo>
                  <a:lnTo>
                    <a:pt x="36509" y="68301"/>
                  </a:lnTo>
                  <a:lnTo>
                    <a:pt x="39811" y="67923"/>
                  </a:lnTo>
                  <a:lnTo>
                    <a:pt x="42735" y="67452"/>
                  </a:lnTo>
                  <a:lnTo>
                    <a:pt x="44905" y="66980"/>
                  </a:lnTo>
                  <a:lnTo>
                    <a:pt x="45565" y="66791"/>
                  </a:lnTo>
                  <a:lnTo>
                    <a:pt x="45943" y="66508"/>
                  </a:lnTo>
                  <a:lnTo>
                    <a:pt x="47358" y="65942"/>
                  </a:lnTo>
                  <a:lnTo>
                    <a:pt x="48018" y="65565"/>
                  </a:lnTo>
                  <a:lnTo>
                    <a:pt x="48678" y="65188"/>
                  </a:lnTo>
                  <a:lnTo>
                    <a:pt x="47924" y="65471"/>
                  </a:lnTo>
                  <a:lnTo>
                    <a:pt x="51509" y="62924"/>
                  </a:lnTo>
                  <a:lnTo>
                    <a:pt x="53301" y="61508"/>
                  </a:lnTo>
                  <a:lnTo>
                    <a:pt x="55093" y="59905"/>
                  </a:lnTo>
                  <a:lnTo>
                    <a:pt x="55093" y="59905"/>
                  </a:lnTo>
                  <a:lnTo>
                    <a:pt x="54810" y="60376"/>
                  </a:lnTo>
                  <a:lnTo>
                    <a:pt x="54339" y="60754"/>
                  </a:lnTo>
                  <a:lnTo>
                    <a:pt x="55376" y="59999"/>
                  </a:lnTo>
                  <a:lnTo>
                    <a:pt x="56320" y="59056"/>
                  </a:lnTo>
                  <a:lnTo>
                    <a:pt x="57075" y="58395"/>
                  </a:lnTo>
                  <a:lnTo>
                    <a:pt x="57169" y="58207"/>
                  </a:lnTo>
                  <a:lnTo>
                    <a:pt x="57075" y="58207"/>
                  </a:lnTo>
                  <a:lnTo>
                    <a:pt x="57924" y="57546"/>
                  </a:lnTo>
                  <a:lnTo>
                    <a:pt x="58678" y="56697"/>
                  </a:lnTo>
                  <a:lnTo>
                    <a:pt x="59339" y="55754"/>
                  </a:lnTo>
                  <a:lnTo>
                    <a:pt x="59905" y="54905"/>
                  </a:lnTo>
                  <a:lnTo>
                    <a:pt x="59716" y="54999"/>
                  </a:lnTo>
                  <a:lnTo>
                    <a:pt x="59622" y="54999"/>
                  </a:lnTo>
                  <a:lnTo>
                    <a:pt x="59810" y="54622"/>
                  </a:lnTo>
                  <a:lnTo>
                    <a:pt x="59150" y="55565"/>
                  </a:lnTo>
                  <a:lnTo>
                    <a:pt x="59527" y="55094"/>
                  </a:lnTo>
                  <a:lnTo>
                    <a:pt x="59433" y="55377"/>
                  </a:lnTo>
                  <a:lnTo>
                    <a:pt x="58867" y="56037"/>
                  </a:lnTo>
                  <a:lnTo>
                    <a:pt x="59056" y="55660"/>
                  </a:lnTo>
                  <a:lnTo>
                    <a:pt x="59056" y="55660"/>
                  </a:lnTo>
                  <a:lnTo>
                    <a:pt x="58678" y="56037"/>
                  </a:lnTo>
                  <a:lnTo>
                    <a:pt x="59810" y="54339"/>
                  </a:lnTo>
                  <a:lnTo>
                    <a:pt x="60282" y="53490"/>
                  </a:lnTo>
                  <a:lnTo>
                    <a:pt x="60282" y="53301"/>
                  </a:lnTo>
                  <a:lnTo>
                    <a:pt x="60188" y="53395"/>
                  </a:lnTo>
                  <a:lnTo>
                    <a:pt x="60188" y="53395"/>
                  </a:lnTo>
                  <a:lnTo>
                    <a:pt x="60565" y="52924"/>
                  </a:lnTo>
                  <a:lnTo>
                    <a:pt x="61037" y="52452"/>
                  </a:lnTo>
                  <a:lnTo>
                    <a:pt x="61886" y="51509"/>
                  </a:lnTo>
                  <a:lnTo>
                    <a:pt x="61508" y="52452"/>
                  </a:lnTo>
                  <a:lnTo>
                    <a:pt x="60848" y="53584"/>
                  </a:lnTo>
                  <a:lnTo>
                    <a:pt x="59622" y="55565"/>
                  </a:lnTo>
                  <a:lnTo>
                    <a:pt x="60376" y="54528"/>
                  </a:lnTo>
                  <a:lnTo>
                    <a:pt x="60942" y="53678"/>
                  </a:lnTo>
                  <a:lnTo>
                    <a:pt x="61980" y="51792"/>
                  </a:lnTo>
                  <a:lnTo>
                    <a:pt x="61886" y="51886"/>
                  </a:lnTo>
                  <a:lnTo>
                    <a:pt x="61886" y="51697"/>
                  </a:lnTo>
                  <a:lnTo>
                    <a:pt x="62169" y="51037"/>
                  </a:lnTo>
                  <a:lnTo>
                    <a:pt x="62735" y="49999"/>
                  </a:lnTo>
                  <a:lnTo>
                    <a:pt x="61508" y="51603"/>
                  </a:lnTo>
                  <a:lnTo>
                    <a:pt x="61603" y="51037"/>
                  </a:lnTo>
                  <a:lnTo>
                    <a:pt x="61697" y="50377"/>
                  </a:lnTo>
                  <a:lnTo>
                    <a:pt x="62169" y="48962"/>
                  </a:lnTo>
                  <a:lnTo>
                    <a:pt x="62829" y="47358"/>
                  </a:lnTo>
                  <a:lnTo>
                    <a:pt x="63678" y="45565"/>
                  </a:lnTo>
                  <a:lnTo>
                    <a:pt x="65376" y="42169"/>
                  </a:lnTo>
                  <a:lnTo>
                    <a:pt x="66131" y="40660"/>
                  </a:lnTo>
                  <a:lnTo>
                    <a:pt x="66697" y="39339"/>
                  </a:lnTo>
                  <a:lnTo>
                    <a:pt x="66603" y="39528"/>
                  </a:lnTo>
                  <a:lnTo>
                    <a:pt x="66697" y="39056"/>
                  </a:lnTo>
                  <a:lnTo>
                    <a:pt x="66791" y="38962"/>
                  </a:lnTo>
                  <a:lnTo>
                    <a:pt x="66791" y="39056"/>
                  </a:lnTo>
                  <a:lnTo>
                    <a:pt x="66886" y="38584"/>
                  </a:lnTo>
                  <a:lnTo>
                    <a:pt x="66791" y="38867"/>
                  </a:lnTo>
                  <a:lnTo>
                    <a:pt x="66980" y="38207"/>
                  </a:lnTo>
                  <a:lnTo>
                    <a:pt x="67169" y="37264"/>
                  </a:lnTo>
                  <a:lnTo>
                    <a:pt x="67263" y="36415"/>
                  </a:lnTo>
                  <a:lnTo>
                    <a:pt x="67357" y="36509"/>
                  </a:lnTo>
                  <a:lnTo>
                    <a:pt x="67452" y="36509"/>
                  </a:lnTo>
                  <a:lnTo>
                    <a:pt x="67546" y="35943"/>
                  </a:lnTo>
                  <a:lnTo>
                    <a:pt x="67546" y="34811"/>
                  </a:lnTo>
                  <a:lnTo>
                    <a:pt x="67640" y="31037"/>
                  </a:lnTo>
                  <a:lnTo>
                    <a:pt x="67640" y="28490"/>
                  </a:lnTo>
                  <a:lnTo>
                    <a:pt x="67546" y="27736"/>
                  </a:lnTo>
                  <a:lnTo>
                    <a:pt x="67546" y="27547"/>
                  </a:lnTo>
                  <a:lnTo>
                    <a:pt x="67452" y="27547"/>
                  </a:lnTo>
                  <a:lnTo>
                    <a:pt x="67074" y="26792"/>
                  </a:lnTo>
                  <a:lnTo>
                    <a:pt x="66791" y="25660"/>
                  </a:lnTo>
                  <a:lnTo>
                    <a:pt x="66508" y="24528"/>
                  </a:lnTo>
                  <a:lnTo>
                    <a:pt x="66414" y="23585"/>
                  </a:lnTo>
                  <a:lnTo>
                    <a:pt x="66320" y="23679"/>
                  </a:lnTo>
                  <a:lnTo>
                    <a:pt x="66320" y="23490"/>
                  </a:lnTo>
                  <a:lnTo>
                    <a:pt x="65942" y="22924"/>
                  </a:lnTo>
                  <a:lnTo>
                    <a:pt x="65565" y="22358"/>
                  </a:lnTo>
                  <a:lnTo>
                    <a:pt x="64527" y="21132"/>
                  </a:lnTo>
                  <a:lnTo>
                    <a:pt x="63584" y="19906"/>
                  </a:lnTo>
                  <a:lnTo>
                    <a:pt x="63207" y="19340"/>
                  </a:lnTo>
                  <a:lnTo>
                    <a:pt x="63018" y="18774"/>
                  </a:lnTo>
                  <a:lnTo>
                    <a:pt x="63112" y="18962"/>
                  </a:lnTo>
                  <a:lnTo>
                    <a:pt x="63301" y="19057"/>
                  </a:lnTo>
                  <a:lnTo>
                    <a:pt x="63301" y="19057"/>
                  </a:lnTo>
                  <a:lnTo>
                    <a:pt x="63207" y="18868"/>
                  </a:lnTo>
                  <a:lnTo>
                    <a:pt x="62923" y="18491"/>
                  </a:lnTo>
                  <a:lnTo>
                    <a:pt x="61980" y="17453"/>
                  </a:lnTo>
                  <a:lnTo>
                    <a:pt x="61037" y="16509"/>
                  </a:lnTo>
                  <a:lnTo>
                    <a:pt x="61037" y="16698"/>
                  </a:lnTo>
                  <a:lnTo>
                    <a:pt x="61037" y="16887"/>
                  </a:lnTo>
                  <a:lnTo>
                    <a:pt x="60093" y="15943"/>
                  </a:lnTo>
                  <a:lnTo>
                    <a:pt x="60376" y="16321"/>
                  </a:lnTo>
                  <a:lnTo>
                    <a:pt x="59527" y="15377"/>
                  </a:lnTo>
                  <a:lnTo>
                    <a:pt x="59056" y="14906"/>
                  </a:lnTo>
                  <a:lnTo>
                    <a:pt x="59244" y="14906"/>
                  </a:lnTo>
                  <a:lnTo>
                    <a:pt x="59905" y="15472"/>
                  </a:lnTo>
                  <a:lnTo>
                    <a:pt x="59905" y="15472"/>
                  </a:lnTo>
                  <a:lnTo>
                    <a:pt x="57641" y="13396"/>
                  </a:lnTo>
                  <a:lnTo>
                    <a:pt x="58112" y="13868"/>
                  </a:lnTo>
                  <a:lnTo>
                    <a:pt x="56886" y="13019"/>
                  </a:lnTo>
                  <a:lnTo>
                    <a:pt x="55754" y="12453"/>
                  </a:lnTo>
                  <a:lnTo>
                    <a:pt x="56603" y="13113"/>
                  </a:lnTo>
                  <a:lnTo>
                    <a:pt x="57452" y="13774"/>
                  </a:lnTo>
                  <a:lnTo>
                    <a:pt x="58961" y="15283"/>
                  </a:lnTo>
                  <a:lnTo>
                    <a:pt x="60376" y="16604"/>
                  </a:lnTo>
                  <a:lnTo>
                    <a:pt x="61225" y="17264"/>
                  </a:lnTo>
                  <a:lnTo>
                    <a:pt x="62074" y="17925"/>
                  </a:lnTo>
                  <a:lnTo>
                    <a:pt x="62074" y="17925"/>
                  </a:lnTo>
                  <a:lnTo>
                    <a:pt x="61414" y="17547"/>
                  </a:lnTo>
                  <a:lnTo>
                    <a:pt x="60659" y="16981"/>
                  </a:lnTo>
                  <a:lnTo>
                    <a:pt x="60754" y="17264"/>
                  </a:lnTo>
                  <a:lnTo>
                    <a:pt x="60942" y="17642"/>
                  </a:lnTo>
                  <a:lnTo>
                    <a:pt x="61980" y="19151"/>
                  </a:lnTo>
                  <a:lnTo>
                    <a:pt x="63301" y="20943"/>
                  </a:lnTo>
                  <a:lnTo>
                    <a:pt x="63207" y="20943"/>
                  </a:lnTo>
                  <a:lnTo>
                    <a:pt x="63395" y="21038"/>
                  </a:lnTo>
                  <a:lnTo>
                    <a:pt x="63490" y="21321"/>
                  </a:lnTo>
                  <a:lnTo>
                    <a:pt x="63678" y="21604"/>
                  </a:lnTo>
                  <a:lnTo>
                    <a:pt x="63773" y="21698"/>
                  </a:lnTo>
                  <a:lnTo>
                    <a:pt x="63584" y="21321"/>
                  </a:lnTo>
                  <a:lnTo>
                    <a:pt x="63584" y="21321"/>
                  </a:lnTo>
                  <a:lnTo>
                    <a:pt x="64244" y="22170"/>
                  </a:lnTo>
                  <a:lnTo>
                    <a:pt x="64716" y="22641"/>
                  </a:lnTo>
                  <a:lnTo>
                    <a:pt x="64905" y="22830"/>
                  </a:lnTo>
                  <a:lnTo>
                    <a:pt x="64999" y="22830"/>
                  </a:lnTo>
                  <a:lnTo>
                    <a:pt x="64999" y="22641"/>
                  </a:lnTo>
                  <a:lnTo>
                    <a:pt x="64905" y="22358"/>
                  </a:lnTo>
                  <a:lnTo>
                    <a:pt x="65282" y="23207"/>
                  </a:lnTo>
                  <a:lnTo>
                    <a:pt x="65565" y="24056"/>
                  </a:lnTo>
                  <a:lnTo>
                    <a:pt x="66225" y="25943"/>
                  </a:lnTo>
                  <a:lnTo>
                    <a:pt x="66697" y="27830"/>
                  </a:lnTo>
                  <a:lnTo>
                    <a:pt x="66886" y="28490"/>
                  </a:lnTo>
                  <a:lnTo>
                    <a:pt x="66980" y="28868"/>
                  </a:lnTo>
                  <a:lnTo>
                    <a:pt x="66886" y="28962"/>
                  </a:lnTo>
                  <a:lnTo>
                    <a:pt x="66697" y="28679"/>
                  </a:lnTo>
                  <a:lnTo>
                    <a:pt x="66697" y="29245"/>
                  </a:lnTo>
                  <a:lnTo>
                    <a:pt x="66791" y="29905"/>
                  </a:lnTo>
                  <a:lnTo>
                    <a:pt x="66886" y="29905"/>
                  </a:lnTo>
                  <a:lnTo>
                    <a:pt x="66886" y="30094"/>
                  </a:lnTo>
                  <a:lnTo>
                    <a:pt x="66886" y="30566"/>
                  </a:lnTo>
                  <a:lnTo>
                    <a:pt x="66697" y="30377"/>
                  </a:lnTo>
                  <a:lnTo>
                    <a:pt x="66603" y="30188"/>
                  </a:lnTo>
                  <a:lnTo>
                    <a:pt x="66603" y="30094"/>
                  </a:lnTo>
                  <a:lnTo>
                    <a:pt x="66697" y="29905"/>
                  </a:lnTo>
                  <a:lnTo>
                    <a:pt x="66508" y="28679"/>
                  </a:lnTo>
                  <a:lnTo>
                    <a:pt x="66225" y="27358"/>
                  </a:lnTo>
                  <a:lnTo>
                    <a:pt x="66603" y="30283"/>
                  </a:lnTo>
                  <a:lnTo>
                    <a:pt x="66697" y="31792"/>
                  </a:lnTo>
                  <a:lnTo>
                    <a:pt x="66697" y="33302"/>
                  </a:lnTo>
                  <a:lnTo>
                    <a:pt x="66603" y="34717"/>
                  </a:lnTo>
                  <a:lnTo>
                    <a:pt x="66414" y="36226"/>
                  </a:lnTo>
                  <a:lnTo>
                    <a:pt x="66131" y="37547"/>
                  </a:lnTo>
                  <a:lnTo>
                    <a:pt x="65659" y="38962"/>
                  </a:lnTo>
                  <a:lnTo>
                    <a:pt x="65848" y="38584"/>
                  </a:lnTo>
                  <a:lnTo>
                    <a:pt x="65942" y="38584"/>
                  </a:lnTo>
                  <a:lnTo>
                    <a:pt x="65848" y="39245"/>
                  </a:lnTo>
                  <a:lnTo>
                    <a:pt x="65565" y="40188"/>
                  </a:lnTo>
                  <a:lnTo>
                    <a:pt x="65471" y="40471"/>
                  </a:lnTo>
                  <a:lnTo>
                    <a:pt x="65282" y="40660"/>
                  </a:lnTo>
                  <a:lnTo>
                    <a:pt x="65282" y="40566"/>
                  </a:lnTo>
                  <a:lnTo>
                    <a:pt x="65093" y="41132"/>
                  </a:lnTo>
                  <a:lnTo>
                    <a:pt x="64433" y="43018"/>
                  </a:lnTo>
                  <a:lnTo>
                    <a:pt x="63678" y="45282"/>
                  </a:lnTo>
                  <a:lnTo>
                    <a:pt x="62735" y="47264"/>
                  </a:lnTo>
                  <a:lnTo>
                    <a:pt x="61697" y="49056"/>
                  </a:lnTo>
                  <a:lnTo>
                    <a:pt x="60659" y="50943"/>
                  </a:lnTo>
                  <a:lnTo>
                    <a:pt x="59433" y="52735"/>
                  </a:lnTo>
                  <a:lnTo>
                    <a:pt x="58207" y="54433"/>
                  </a:lnTo>
                  <a:lnTo>
                    <a:pt x="56886" y="56037"/>
                  </a:lnTo>
                  <a:lnTo>
                    <a:pt x="55376" y="57641"/>
                  </a:lnTo>
                  <a:lnTo>
                    <a:pt x="53867" y="59150"/>
                  </a:lnTo>
                  <a:lnTo>
                    <a:pt x="52169" y="60376"/>
                  </a:lnTo>
                  <a:lnTo>
                    <a:pt x="48961" y="62452"/>
                  </a:lnTo>
                  <a:lnTo>
                    <a:pt x="44528" y="65282"/>
                  </a:lnTo>
                  <a:lnTo>
                    <a:pt x="44622" y="65188"/>
                  </a:lnTo>
                  <a:lnTo>
                    <a:pt x="44716" y="65093"/>
                  </a:lnTo>
                  <a:lnTo>
                    <a:pt x="45094" y="64810"/>
                  </a:lnTo>
                  <a:lnTo>
                    <a:pt x="45660" y="64527"/>
                  </a:lnTo>
                  <a:lnTo>
                    <a:pt x="43867" y="65376"/>
                  </a:lnTo>
                  <a:lnTo>
                    <a:pt x="43113" y="65754"/>
                  </a:lnTo>
                  <a:lnTo>
                    <a:pt x="42924" y="65754"/>
                  </a:lnTo>
                  <a:lnTo>
                    <a:pt x="43113" y="65659"/>
                  </a:lnTo>
                  <a:lnTo>
                    <a:pt x="41603" y="66037"/>
                  </a:lnTo>
                  <a:lnTo>
                    <a:pt x="39999" y="66320"/>
                  </a:lnTo>
                  <a:lnTo>
                    <a:pt x="38396" y="66508"/>
                  </a:lnTo>
                  <a:lnTo>
                    <a:pt x="36792" y="66697"/>
                  </a:lnTo>
                  <a:lnTo>
                    <a:pt x="33584" y="66980"/>
                  </a:lnTo>
                  <a:lnTo>
                    <a:pt x="32169" y="67169"/>
                  </a:lnTo>
                  <a:lnTo>
                    <a:pt x="30754" y="67357"/>
                  </a:lnTo>
                  <a:lnTo>
                    <a:pt x="30094" y="67357"/>
                  </a:lnTo>
                  <a:lnTo>
                    <a:pt x="29339" y="67263"/>
                  </a:lnTo>
                  <a:lnTo>
                    <a:pt x="27830" y="66886"/>
                  </a:lnTo>
                  <a:lnTo>
                    <a:pt x="26415" y="66508"/>
                  </a:lnTo>
                  <a:lnTo>
                    <a:pt x="25754" y="66414"/>
                  </a:lnTo>
                  <a:lnTo>
                    <a:pt x="25094" y="66414"/>
                  </a:lnTo>
                  <a:lnTo>
                    <a:pt x="25566" y="66980"/>
                  </a:lnTo>
                  <a:lnTo>
                    <a:pt x="25471" y="67074"/>
                  </a:lnTo>
                  <a:lnTo>
                    <a:pt x="25188" y="66980"/>
                  </a:lnTo>
                  <a:lnTo>
                    <a:pt x="24339" y="66791"/>
                  </a:lnTo>
                  <a:lnTo>
                    <a:pt x="23773" y="66508"/>
                  </a:lnTo>
                  <a:lnTo>
                    <a:pt x="24245" y="66414"/>
                  </a:lnTo>
                  <a:lnTo>
                    <a:pt x="24717" y="66603"/>
                  </a:lnTo>
                  <a:lnTo>
                    <a:pt x="24811" y="66414"/>
                  </a:lnTo>
                  <a:lnTo>
                    <a:pt x="24811" y="66320"/>
                  </a:lnTo>
                  <a:lnTo>
                    <a:pt x="24717" y="66225"/>
                  </a:lnTo>
                  <a:lnTo>
                    <a:pt x="24528" y="66131"/>
                  </a:lnTo>
                  <a:lnTo>
                    <a:pt x="24151" y="66225"/>
                  </a:lnTo>
                  <a:lnTo>
                    <a:pt x="23679" y="66320"/>
                  </a:lnTo>
                  <a:lnTo>
                    <a:pt x="23018" y="66414"/>
                  </a:lnTo>
                  <a:lnTo>
                    <a:pt x="23490" y="66225"/>
                  </a:lnTo>
                  <a:lnTo>
                    <a:pt x="22075" y="65942"/>
                  </a:lnTo>
                  <a:lnTo>
                    <a:pt x="20943" y="65659"/>
                  </a:lnTo>
                  <a:lnTo>
                    <a:pt x="20000" y="65282"/>
                  </a:lnTo>
                  <a:lnTo>
                    <a:pt x="19056" y="64810"/>
                  </a:lnTo>
                  <a:lnTo>
                    <a:pt x="19056" y="64810"/>
                  </a:lnTo>
                  <a:lnTo>
                    <a:pt x="19717" y="64999"/>
                  </a:lnTo>
                  <a:lnTo>
                    <a:pt x="19151" y="64716"/>
                  </a:lnTo>
                  <a:lnTo>
                    <a:pt x="18962" y="64810"/>
                  </a:lnTo>
                  <a:lnTo>
                    <a:pt x="19151" y="64905"/>
                  </a:lnTo>
                  <a:lnTo>
                    <a:pt x="18490" y="64905"/>
                  </a:lnTo>
                  <a:lnTo>
                    <a:pt x="17830" y="64716"/>
                  </a:lnTo>
                  <a:lnTo>
                    <a:pt x="17264" y="64527"/>
                  </a:lnTo>
                  <a:lnTo>
                    <a:pt x="16698" y="64150"/>
                  </a:lnTo>
                  <a:lnTo>
                    <a:pt x="16981" y="64056"/>
                  </a:lnTo>
                  <a:lnTo>
                    <a:pt x="17264" y="64150"/>
                  </a:lnTo>
                  <a:lnTo>
                    <a:pt x="17264" y="64150"/>
                  </a:lnTo>
                  <a:lnTo>
                    <a:pt x="15188" y="63207"/>
                  </a:lnTo>
                  <a:lnTo>
                    <a:pt x="14622" y="62829"/>
                  </a:lnTo>
                  <a:lnTo>
                    <a:pt x="14717" y="62924"/>
                  </a:lnTo>
                  <a:lnTo>
                    <a:pt x="13773" y="62546"/>
                  </a:lnTo>
                  <a:lnTo>
                    <a:pt x="12924" y="62075"/>
                  </a:lnTo>
                  <a:lnTo>
                    <a:pt x="12358" y="61697"/>
                  </a:lnTo>
                  <a:lnTo>
                    <a:pt x="12264" y="61508"/>
                  </a:lnTo>
                  <a:lnTo>
                    <a:pt x="12170" y="61320"/>
                  </a:lnTo>
                  <a:lnTo>
                    <a:pt x="11698" y="60942"/>
                  </a:lnTo>
                  <a:lnTo>
                    <a:pt x="11132" y="60471"/>
                  </a:lnTo>
                  <a:lnTo>
                    <a:pt x="9906" y="59244"/>
                  </a:lnTo>
                  <a:lnTo>
                    <a:pt x="9906" y="59244"/>
                  </a:lnTo>
                  <a:lnTo>
                    <a:pt x="10566" y="59527"/>
                  </a:lnTo>
                  <a:lnTo>
                    <a:pt x="9434" y="58584"/>
                  </a:lnTo>
                  <a:lnTo>
                    <a:pt x="8207" y="57546"/>
                  </a:lnTo>
                  <a:lnTo>
                    <a:pt x="7547" y="56886"/>
                  </a:lnTo>
                  <a:lnTo>
                    <a:pt x="6981" y="56131"/>
                  </a:lnTo>
                  <a:lnTo>
                    <a:pt x="6226" y="55094"/>
                  </a:lnTo>
                  <a:lnTo>
                    <a:pt x="6415" y="55377"/>
                  </a:lnTo>
                  <a:lnTo>
                    <a:pt x="6038" y="54905"/>
                  </a:lnTo>
                  <a:lnTo>
                    <a:pt x="5472" y="54244"/>
                  </a:lnTo>
                  <a:lnTo>
                    <a:pt x="5283" y="53961"/>
                  </a:lnTo>
                  <a:lnTo>
                    <a:pt x="5094" y="53867"/>
                  </a:lnTo>
                  <a:lnTo>
                    <a:pt x="5377" y="54622"/>
                  </a:lnTo>
                  <a:lnTo>
                    <a:pt x="5849" y="55282"/>
                  </a:lnTo>
                  <a:lnTo>
                    <a:pt x="6321" y="55943"/>
                  </a:lnTo>
                  <a:lnTo>
                    <a:pt x="6698" y="56603"/>
                  </a:lnTo>
                  <a:lnTo>
                    <a:pt x="6226" y="56226"/>
                  </a:lnTo>
                  <a:lnTo>
                    <a:pt x="5943" y="55848"/>
                  </a:lnTo>
                  <a:lnTo>
                    <a:pt x="6038" y="56037"/>
                  </a:lnTo>
                  <a:lnTo>
                    <a:pt x="5943" y="55943"/>
                  </a:lnTo>
                  <a:lnTo>
                    <a:pt x="5377" y="55188"/>
                  </a:lnTo>
                  <a:lnTo>
                    <a:pt x="5000" y="54716"/>
                  </a:lnTo>
                  <a:lnTo>
                    <a:pt x="4717" y="54150"/>
                  </a:lnTo>
                  <a:lnTo>
                    <a:pt x="4528" y="53678"/>
                  </a:lnTo>
                  <a:lnTo>
                    <a:pt x="4528" y="53584"/>
                  </a:lnTo>
                  <a:lnTo>
                    <a:pt x="4623" y="53395"/>
                  </a:lnTo>
                  <a:lnTo>
                    <a:pt x="5094" y="54244"/>
                  </a:lnTo>
                  <a:lnTo>
                    <a:pt x="4717" y="53301"/>
                  </a:lnTo>
                  <a:lnTo>
                    <a:pt x="4528" y="53018"/>
                  </a:lnTo>
                  <a:lnTo>
                    <a:pt x="4151" y="52263"/>
                  </a:lnTo>
                  <a:lnTo>
                    <a:pt x="4151" y="52169"/>
                  </a:lnTo>
                  <a:lnTo>
                    <a:pt x="3774" y="51509"/>
                  </a:lnTo>
                  <a:lnTo>
                    <a:pt x="3396" y="50660"/>
                  </a:lnTo>
                  <a:lnTo>
                    <a:pt x="3585" y="51603"/>
                  </a:lnTo>
                  <a:lnTo>
                    <a:pt x="3396" y="51226"/>
                  </a:lnTo>
                  <a:lnTo>
                    <a:pt x="3208" y="50848"/>
                  </a:lnTo>
                  <a:lnTo>
                    <a:pt x="3208" y="50471"/>
                  </a:lnTo>
                  <a:lnTo>
                    <a:pt x="3208" y="50094"/>
                  </a:lnTo>
                  <a:lnTo>
                    <a:pt x="3585" y="50754"/>
                  </a:lnTo>
                  <a:lnTo>
                    <a:pt x="3868" y="51509"/>
                  </a:lnTo>
                  <a:lnTo>
                    <a:pt x="3868" y="51509"/>
                  </a:lnTo>
                  <a:lnTo>
                    <a:pt x="3208" y="49528"/>
                  </a:lnTo>
                  <a:lnTo>
                    <a:pt x="3208" y="49528"/>
                  </a:lnTo>
                  <a:lnTo>
                    <a:pt x="3868" y="50754"/>
                  </a:lnTo>
                  <a:lnTo>
                    <a:pt x="3208" y="48962"/>
                  </a:lnTo>
                  <a:lnTo>
                    <a:pt x="3585" y="49339"/>
                  </a:lnTo>
                  <a:lnTo>
                    <a:pt x="3774" y="49433"/>
                  </a:lnTo>
                  <a:lnTo>
                    <a:pt x="3962" y="49528"/>
                  </a:lnTo>
                  <a:lnTo>
                    <a:pt x="4057" y="49905"/>
                  </a:lnTo>
                  <a:lnTo>
                    <a:pt x="3868" y="48962"/>
                  </a:lnTo>
                  <a:lnTo>
                    <a:pt x="3491" y="47924"/>
                  </a:lnTo>
                  <a:lnTo>
                    <a:pt x="2641" y="45565"/>
                  </a:lnTo>
                  <a:lnTo>
                    <a:pt x="2170" y="43867"/>
                  </a:lnTo>
                  <a:lnTo>
                    <a:pt x="1698" y="41886"/>
                  </a:lnTo>
                  <a:lnTo>
                    <a:pt x="1698" y="41886"/>
                  </a:lnTo>
                  <a:lnTo>
                    <a:pt x="1887" y="42075"/>
                  </a:lnTo>
                  <a:lnTo>
                    <a:pt x="1981" y="41981"/>
                  </a:lnTo>
                  <a:lnTo>
                    <a:pt x="2075" y="42075"/>
                  </a:lnTo>
                  <a:lnTo>
                    <a:pt x="2264" y="42169"/>
                  </a:lnTo>
                  <a:lnTo>
                    <a:pt x="2170" y="40283"/>
                  </a:lnTo>
                  <a:lnTo>
                    <a:pt x="2075" y="38301"/>
                  </a:lnTo>
                  <a:lnTo>
                    <a:pt x="2170" y="36415"/>
                  </a:lnTo>
                  <a:lnTo>
                    <a:pt x="2358" y="35566"/>
                  </a:lnTo>
                  <a:lnTo>
                    <a:pt x="2453" y="34811"/>
                  </a:lnTo>
                  <a:lnTo>
                    <a:pt x="2830" y="32830"/>
                  </a:lnTo>
                  <a:lnTo>
                    <a:pt x="2830" y="33207"/>
                  </a:lnTo>
                  <a:lnTo>
                    <a:pt x="2924" y="33490"/>
                  </a:lnTo>
                  <a:lnTo>
                    <a:pt x="2924" y="32453"/>
                  </a:lnTo>
                  <a:lnTo>
                    <a:pt x="3019" y="31415"/>
                  </a:lnTo>
                  <a:lnTo>
                    <a:pt x="3396" y="29245"/>
                  </a:lnTo>
                  <a:lnTo>
                    <a:pt x="3868" y="27075"/>
                  </a:lnTo>
                  <a:lnTo>
                    <a:pt x="4623" y="25000"/>
                  </a:lnTo>
                  <a:lnTo>
                    <a:pt x="5566" y="22830"/>
                  </a:lnTo>
                  <a:lnTo>
                    <a:pt x="6604" y="20849"/>
                  </a:lnTo>
                  <a:lnTo>
                    <a:pt x="7830" y="18868"/>
                  </a:lnTo>
                  <a:lnTo>
                    <a:pt x="9151" y="16887"/>
                  </a:lnTo>
                  <a:lnTo>
                    <a:pt x="10566" y="15094"/>
                  </a:lnTo>
                  <a:lnTo>
                    <a:pt x="12075" y="13302"/>
                  </a:lnTo>
                  <a:lnTo>
                    <a:pt x="13773" y="11698"/>
                  </a:lnTo>
                  <a:lnTo>
                    <a:pt x="15377" y="10095"/>
                  </a:lnTo>
                  <a:lnTo>
                    <a:pt x="17170" y="8679"/>
                  </a:lnTo>
                  <a:lnTo>
                    <a:pt x="18962" y="7453"/>
                  </a:lnTo>
                  <a:lnTo>
                    <a:pt x="20754" y="6321"/>
                  </a:lnTo>
                  <a:lnTo>
                    <a:pt x="22547" y="5378"/>
                  </a:lnTo>
                  <a:lnTo>
                    <a:pt x="21603" y="6227"/>
                  </a:lnTo>
                  <a:lnTo>
                    <a:pt x="22641" y="5472"/>
                  </a:lnTo>
                  <a:lnTo>
                    <a:pt x="23302" y="5095"/>
                  </a:lnTo>
                  <a:lnTo>
                    <a:pt x="25377" y="4151"/>
                  </a:lnTo>
                  <a:lnTo>
                    <a:pt x="24811" y="4151"/>
                  </a:lnTo>
                  <a:lnTo>
                    <a:pt x="25660" y="3774"/>
                  </a:lnTo>
                  <a:lnTo>
                    <a:pt x="26886" y="3208"/>
                  </a:lnTo>
                  <a:lnTo>
                    <a:pt x="26603" y="3585"/>
                  </a:lnTo>
                  <a:lnTo>
                    <a:pt x="26886" y="3585"/>
                  </a:lnTo>
                  <a:lnTo>
                    <a:pt x="26886" y="3680"/>
                  </a:lnTo>
                  <a:lnTo>
                    <a:pt x="26792" y="3774"/>
                  </a:lnTo>
                  <a:lnTo>
                    <a:pt x="28301" y="3302"/>
                  </a:lnTo>
                  <a:lnTo>
                    <a:pt x="29622" y="2736"/>
                  </a:lnTo>
                  <a:lnTo>
                    <a:pt x="31037" y="2264"/>
                  </a:lnTo>
                  <a:lnTo>
                    <a:pt x="31792" y="2076"/>
                  </a:lnTo>
                  <a:lnTo>
                    <a:pt x="32641" y="1981"/>
                  </a:lnTo>
                  <a:lnTo>
                    <a:pt x="32547" y="2076"/>
                  </a:lnTo>
                  <a:lnTo>
                    <a:pt x="32924" y="1981"/>
                  </a:lnTo>
                  <a:lnTo>
                    <a:pt x="34245" y="1793"/>
                  </a:lnTo>
                  <a:lnTo>
                    <a:pt x="35848" y="1415"/>
                  </a:lnTo>
                  <a:lnTo>
                    <a:pt x="36981" y="1132"/>
                  </a:lnTo>
                  <a:lnTo>
                    <a:pt x="36981" y="1415"/>
                  </a:lnTo>
                  <a:lnTo>
                    <a:pt x="40943" y="1227"/>
                  </a:lnTo>
                  <a:lnTo>
                    <a:pt x="41509" y="1038"/>
                  </a:lnTo>
                  <a:lnTo>
                    <a:pt x="41697" y="1132"/>
                  </a:lnTo>
                  <a:lnTo>
                    <a:pt x="41509" y="1227"/>
                  </a:lnTo>
                  <a:lnTo>
                    <a:pt x="41320" y="1321"/>
                  </a:lnTo>
                  <a:lnTo>
                    <a:pt x="42263" y="1321"/>
                  </a:lnTo>
                  <a:lnTo>
                    <a:pt x="43113" y="1227"/>
                  </a:lnTo>
                  <a:lnTo>
                    <a:pt x="43396" y="1415"/>
                  </a:lnTo>
                  <a:lnTo>
                    <a:pt x="44056" y="1604"/>
                  </a:lnTo>
                  <a:lnTo>
                    <a:pt x="45943" y="2076"/>
                  </a:lnTo>
                  <a:lnTo>
                    <a:pt x="48018" y="2359"/>
                  </a:lnTo>
                  <a:lnTo>
                    <a:pt x="49622" y="2736"/>
                  </a:lnTo>
                  <a:lnTo>
                    <a:pt x="47641" y="1981"/>
                  </a:lnTo>
                  <a:lnTo>
                    <a:pt x="45282" y="1321"/>
                  </a:lnTo>
                  <a:lnTo>
                    <a:pt x="42735" y="755"/>
                  </a:lnTo>
                  <a:lnTo>
                    <a:pt x="40188" y="283"/>
                  </a:lnTo>
                  <a:lnTo>
                    <a:pt x="37735" y="95"/>
                  </a:lnTo>
                  <a:lnTo>
                    <a:pt x="354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latin typeface="Calibri" panose="020F0502020204030204" pitchFamily="34" charset="0"/>
                <a:cs typeface="Calibri" panose="020F0502020204030204" pitchFamily="34" charset="0"/>
              </a:endParaRPr>
            </a:p>
          </p:txBody>
        </p:sp>
        <p:sp>
          <p:nvSpPr>
            <p:cNvPr id="19" name="Google Shape;510;p43">
              <a:extLst>
                <a:ext uri="{FF2B5EF4-FFF2-40B4-BE49-F238E27FC236}">
                  <a16:creationId xmlns:a16="http://schemas.microsoft.com/office/drawing/2014/main" id="{8943992E-CA68-FF84-68F4-8C5A2D3AC23E}"/>
                </a:ext>
              </a:extLst>
            </p:cNvPr>
            <p:cNvSpPr txBox="1"/>
            <p:nvPr/>
          </p:nvSpPr>
          <p:spPr>
            <a:xfrm>
              <a:off x="1803894" y="2136724"/>
              <a:ext cx="1338178" cy="177777"/>
            </a:xfrm>
            <a:prstGeom prst="rect">
              <a:avLst/>
            </a:prstGeom>
            <a:noFill/>
            <a:ln>
              <a:noFill/>
            </a:ln>
          </p:spPr>
          <p:txBody>
            <a:bodyPr spcFirstLastPara="1" wrap="square" lIns="0" tIns="0" rIns="0" bIns="0" anchor="t" anchorCtr="0">
              <a:noAutofit/>
            </a:bodyPr>
            <a:lstStyle/>
            <a:p>
              <a:pPr algn="ctr"/>
              <a:r>
                <a:rPr lang="en-US" sz="1400" b="1" dirty="0">
                  <a:latin typeface="Baston" pitchFamily="2" charset="77"/>
                  <a:cs typeface="Calibri" panose="020F0502020204030204" pitchFamily="34" charset="0"/>
                </a:rPr>
                <a:t>George Tseperkas</a:t>
              </a:r>
            </a:p>
          </p:txBody>
        </p:sp>
      </p:grpSp>
      <p:pic>
        <p:nvPicPr>
          <p:cNvPr id="2" name="Picture 1">
            <a:extLst>
              <a:ext uri="{FF2B5EF4-FFF2-40B4-BE49-F238E27FC236}">
                <a16:creationId xmlns:a16="http://schemas.microsoft.com/office/drawing/2014/main" id="{C5E0A541-ABEA-02E4-7BBC-89FB0427E243}"/>
              </a:ext>
            </a:extLst>
          </p:cNvPr>
          <p:cNvPicPr>
            <a:picLocks noChangeAspect="1"/>
          </p:cNvPicPr>
          <p:nvPr/>
        </p:nvPicPr>
        <p:blipFill>
          <a:blip r:embed="rId5"/>
          <a:stretch>
            <a:fillRect/>
          </a:stretch>
        </p:blipFill>
        <p:spPr>
          <a:xfrm>
            <a:off x="284147" y="236323"/>
            <a:ext cx="1068595" cy="1117029"/>
          </a:xfrm>
          <a:prstGeom prst="rect">
            <a:avLst/>
          </a:prstGeom>
          <a:ln>
            <a:noFill/>
          </a:ln>
          <a:effectLst>
            <a:softEdge rad="112500"/>
          </a:effectLst>
        </p:spPr>
      </p:pic>
      <p:pic>
        <p:nvPicPr>
          <p:cNvPr id="8" name="Picture 7">
            <a:extLst>
              <a:ext uri="{FF2B5EF4-FFF2-40B4-BE49-F238E27FC236}">
                <a16:creationId xmlns:a16="http://schemas.microsoft.com/office/drawing/2014/main" id="{9B29F500-6EF8-D627-AB7E-386961805E07}"/>
              </a:ext>
            </a:extLst>
          </p:cNvPr>
          <p:cNvPicPr>
            <a:picLocks noChangeAspect="1"/>
          </p:cNvPicPr>
          <p:nvPr/>
        </p:nvPicPr>
        <p:blipFill>
          <a:blip r:embed="rId6"/>
          <a:stretch>
            <a:fillRect/>
          </a:stretch>
        </p:blipFill>
        <p:spPr>
          <a:xfrm>
            <a:off x="7406831" y="236323"/>
            <a:ext cx="1516896" cy="1208575"/>
          </a:xfrm>
          <a:prstGeom prst="rect">
            <a:avLst/>
          </a:prstGeom>
        </p:spPr>
      </p:pic>
      <p:pic>
        <p:nvPicPr>
          <p:cNvPr id="21" name="Εικόνα 20" descr="Εικόνα που περιέχει άτομο, άνδρας, μπλούζα, μπλε&#10;&#10;Περιγραφή που δημιουργήθηκε αυτόματα">
            <a:extLst>
              <a:ext uri="{FF2B5EF4-FFF2-40B4-BE49-F238E27FC236}">
                <a16:creationId xmlns:a16="http://schemas.microsoft.com/office/drawing/2014/main" id="{693B5F1B-0F61-0C29-F008-2E7EC53365FE}"/>
              </a:ext>
            </a:extLst>
          </p:cNvPr>
          <p:cNvPicPr>
            <a:picLocks noChangeAspect="1"/>
          </p:cNvPicPr>
          <p:nvPr/>
        </p:nvPicPr>
        <p:blipFill>
          <a:blip r:embed="rId7"/>
          <a:stretch>
            <a:fillRect/>
          </a:stretch>
        </p:blipFill>
        <p:spPr>
          <a:xfrm>
            <a:off x="3680943" y="3196722"/>
            <a:ext cx="1155196" cy="1155196"/>
          </a:xfrm>
          <a:prstGeom prst="rect">
            <a:avLst/>
          </a:prstGeom>
          <a:effectLst>
            <a:softEdge rad="127000"/>
          </a:effectLst>
        </p:spPr>
      </p:pic>
      <p:pic>
        <p:nvPicPr>
          <p:cNvPr id="23" name="Εικόνα 22" descr="Εικόνα που περιέχει λογότυπο&#10;&#10;Περιγραφή που δημιουργήθηκε αυτόματα">
            <a:extLst>
              <a:ext uri="{FF2B5EF4-FFF2-40B4-BE49-F238E27FC236}">
                <a16:creationId xmlns:a16="http://schemas.microsoft.com/office/drawing/2014/main" id="{7BCB5C76-645C-4279-C222-B91080758271}"/>
              </a:ext>
            </a:extLst>
          </p:cNvPr>
          <p:cNvPicPr>
            <a:picLocks noChangeAspect="1"/>
          </p:cNvPicPr>
          <p:nvPr/>
        </p:nvPicPr>
        <p:blipFill>
          <a:blip r:embed="rId8">
            <a:extLst>
              <a:ext uri="{BEBA8EAE-BF5A-486C-A8C5-ECC9F3942E4B}">
                <a14:imgProps xmlns:a14="http://schemas.microsoft.com/office/drawing/2010/main">
                  <a14:imgLayer r:embed="rId9">
                    <a14:imgEffect>
                      <a14:sharpenSoften amount="-50000"/>
                    </a14:imgEffect>
                    <a14:imgEffect>
                      <a14:brightnessContrast bright="40000"/>
                    </a14:imgEffect>
                  </a14:imgLayer>
                </a14:imgProps>
              </a:ext>
            </a:extLst>
          </a:blip>
          <a:stretch>
            <a:fillRect/>
          </a:stretch>
        </p:blipFill>
        <p:spPr>
          <a:xfrm>
            <a:off x="7096126" y="3128312"/>
            <a:ext cx="1827602" cy="1778865"/>
          </a:xfrm>
          <a:prstGeom prst="rect">
            <a:avLst/>
          </a:prstGeom>
        </p:spPr>
      </p:pic>
      <p:pic>
        <p:nvPicPr>
          <p:cNvPr id="27" name="Εικόνα 26" descr="Εικόνα που περιέχει λογότυπο&#10;&#10;Περιγραφή που δημιουργήθηκε αυτόματα">
            <a:extLst>
              <a:ext uri="{FF2B5EF4-FFF2-40B4-BE49-F238E27FC236}">
                <a16:creationId xmlns:a16="http://schemas.microsoft.com/office/drawing/2014/main" id="{A57D8681-ED1A-CB0E-A347-A5A812A5C7DB}"/>
              </a:ext>
            </a:extLst>
          </p:cNvPr>
          <p:cNvPicPr>
            <a:picLocks noChangeAspect="1"/>
          </p:cNvPicPr>
          <p:nvPr/>
        </p:nvPicPr>
        <p:blipFill>
          <a:blip r:embed="rId10"/>
          <a:stretch>
            <a:fillRect/>
          </a:stretch>
        </p:blipFill>
        <p:spPr>
          <a:xfrm>
            <a:off x="210940" y="3692099"/>
            <a:ext cx="2275085" cy="1215078"/>
          </a:xfrm>
          <a:prstGeom prst="rect">
            <a:avLst/>
          </a:prstGeom>
        </p:spPr>
      </p:pic>
    </p:spTree>
    <p:extLst>
      <p:ext uri="{BB962C8B-B14F-4D97-AF65-F5344CB8AC3E}">
        <p14:creationId xmlns:p14="http://schemas.microsoft.com/office/powerpoint/2010/main" val="28512312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hord 15">
            <a:extLst>
              <a:ext uri="{FF2B5EF4-FFF2-40B4-BE49-F238E27FC236}">
                <a16:creationId xmlns:a16="http://schemas.microsoft.com/office/drawing/2014/main" id="{BD0C0A72-52D7-4696-BC4A-42744217EB33}"/>
              </a:ext>
            </a:extLst>
          </p:cNvPr>
          <p:cNvSpPr/>
          <p:nvPr/>
        </p:nvSpPr>
        <p:spPr>
          <a:xfrm>
            <a:off x="421407" y="1810712"/>
            <a:ext cx="1917608" cy="1285875"/>
          </a:xfrm>
          <a:prstGeom prst="cho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7" name="TextBox 6">
            <a:extLst>
              <a:ext uri="{FF2B5EF4-FFF2-40B4-BE49-F238E27FC236}">
                <a16:creationId xmlns:a16="http://schemas.microsoft.com/office/drawing/2014/main" id="{7D532705-2157-B2EE-AFC1-FF427A3B71CB}"/>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sp>
        <p:nvSpPr>
          <p:cNvPr id="12" name="TextBox 11">
            <a:extLst>
              <a:ext uri="{FF2B5EF4-FFF2-40B4-BE49-F238E27FC236}">
                <a16:creationId xmlns:a16="http://schemas.microsoft.com/office/drawing/2014/main" id="{0C77CE2F-8E63-2CCB-D212-DAA0415DA961}"/>
              </a:ext>
            </a:extLst>
          </p:cNvPr>
          <p:cNvSpPr txBox="1"/>
          <p:nvPr/>
        </p:nvSpPr>
        <p:spPr>
          <a:xfrm>
            <a:off x="1923495" y="258375"/>
            <a:ext cx="4572000" cy="646331"/>
          </a:xfrm>
          <a:prstGeom prst="rect">
            <a:avLst/>
          </a:prstGeom>
          <a:noFill/>
        </p:spPr>
        <p:txBody>
          <a:bodyPr wrap="square">
            <a:spAutoFit/>
          </a:bodyPr>
          <a:lstStyle/>
          <a:p>
            <a:pPr algn="ctr"/>
            <a:r>
              <a:rPr lang="en-US" sz="3600" b="1" i="0" u="none" strike="noStrike" dirty="0">
                <a:effectLst/>
                <a:latin typeface="Cera Pro"/>
              </a:rPr>
              <a:t>Target</a:t>
            </a:r>
            <a:endParaRPr lang="el-GR" sz="3600" b="1" i="0" u="none" strike="noStrike" dirty="0">
              <a:effectLst/>
              <a:latin typeface="Cera Pro"/>
            </a:endParaRPr>
          </a:p>
        </p:txBody>
      </p:sp>
      <p:pic>
        <p:nvPicPr>
          <p:cNvPr id="13" name="Picture 12">
            <a:extLst>
              <a:ext uri="{FF2B5EF4-FFF2-40B4-BE49-F238E27FC236}">
                <a16:creationId xmlns:a16="http://schemas.microsoft.com/office/drawing/2014/main" id="{98055D12-73DE-2AA9-F2E4-2E015D028E99}"/>
              </a:ext>
            </a:extLst>
          </p:cNvPr>
          <p:cNvPicPr>
            <a:picLocks noChangeAspect="1"/>
          </p:cNvPicPr>
          <p:nvPr/>
        </p:nvPicPr>
        <p:blipFill>
          <a:blip r:embed="rId2"/>
          <a:stretch>
            <a:fillRect/>
          </a:stretch>
        </p:blipFill>
        <p:spPr>
          <a:xfrm>
            <a:off x="185841" y="258375"/>
            <a:ext cx="684441" cy="715463"/>
          </a:xfrm>
          <a:prstGeom prst="rect">
            <a:avLst/>
          </a:prstGeom>
        </p:spPr>
      </p:pic>
      <p:pic>
        <p:nvPicPr>
          <p:cNvPr id="2" name="Picture 1">
            <a:extLst>
              <a:ext uri="{FF2B5EF4-FFF2-40B4-BE49-F238E27FC236}">
                <a16:creationId xmlns:a16="http://schemas.microsoft.com/office/drawing/2014/main" id="{D0B3C4AE-222E-0F62-37DC-D9BC1230309E}"/>
              </a:ext>
            </a:extLst>
          </p:cNvPr>
          <p:cNvPicPr>
            <a:picLocks noChangeAspect="1"/>
          </p:cNvPicPr>
          <p:nvPr/>
        </p:nvPicPr>
        <p:blipFill>
          <a:blip r:embed="rId3"/>
          <a:stretch>
            <a:fillRect/>
          </a:stretch>
        </p:blipFill>
        <p:spPr>
          <a:xfrm>
            <a:off x="162898" y="4338293"/>
            <a:ext cx="730329" cy="581884"/>
          </a:xfrm>
          <a:prstGeom prst="rect">
            <a:avLst/>
          </a:prstGeom>
        </p:spPr>
      </p:pic>
      <p:pic>
        <p:nvPicPr>
          <p:cNvPr id="1026" name="Picture 2" descr="Target - Free business and finance icons">
            <a:extLst>
              <a:ext uri="{FF2B5EF4-FFF2-40B4-BE49-F238E27FC236}">
                <a16:creationId xmlns:a16="http://schemas.microsoft.com/office/drawing/2014/main" id="{256259DA-D665-C8BB-C60D-3B2A9FB882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1193" y="241960"/>
            <a:ext cx="833911" cy="83391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A52E812-93ED-F065-66F8-5BF6A916B687}"/>
              </a:ext>
            </a:extLst>
          </p:cNvPr>
          <p:cNvPicPr>
            <a:picLocks noChangeAspect="1"/>
          </p:cNvPicPr>
          <p:nvPr/>
        </p:nvPicPr>
        <p:blipFill>
          <a:blip r:embed="rId5"/>
          <a:stretch>
            <a:fillRect/>
          </a:stretch>
        </p:blipFill>
        <p:spPr>
          <a:xfrm>
            <a:off x="2964867" y="1476925"/>
            <a:ext cx="4465970" cy="2547983"/>
          </a:xfrm>
          <a:prstGeom prst="rect">
            <a:avLst/>
          </a:prstGeom>
        </p:spPr>
      </p:pic>
      <p:sp>
        <p:nvSpPr>
          <p:cNvPr id="11" name="Google Shape;139;p16">
            <a:extLst>
              <a:ext uri="{FF2B5EF4-FFF2-40B4-BE49-F238E27FC236}">
                <a16:creationId xmlns:a16="http://schemas.microsoft.com/office/drawing/2014/main" id="{E970D6A3-21C6-1212-E7E9-E81D89B02159}"/>
              </a:ext>
            </a:extLst>
          </p:cNvPr>
          <p:cNvSpPr txBox="1"/>
          <p:nvPr/>
        </p:nvSpPr>
        <p:spPr>
          <a:xfrm>
            <a:off x="6997704" y="3532764"/>
            <a:ext cx="1937400" cy="3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C3C42"/>
                </a:solidFill>
                <a:latin typeface="Baston" pitchFamily="2" charset="77"/>
                <a:ea typeface="Fira Sans Extra Condensed Medium"/>
                <a:cs typeface="Fira Sans Extra Condensed Medium"/>
                <a:sym typeface="Fira Sans Extra Condensed Medium"/>
              </a:rPr>
              <a:t>Sprint 1</a:t>
            </a:r>
            <a:endParaRPr sz="2000" b="1" dirty="0">
              <a:solidFill>
                <a:srgbClr val="FC3C42"/>
              </a:solidFill>
              <a:latin typeface="Baston" pitchFamily="2" charset="77"/>
              <a:ea typeface="Fira Sans Extra Condensed Medium"/>
              <a:cs typeface="Fira Sans Extra Condensed Medium"/>
              <a:sym typeface="Fira Sans Extra Condensed Medium"/>
            </a:endParaRPr>
          </a:p>
        </p:txBody>
      </p:sp>
      <p:sp>
        <p:nvSpPr>
          <p:cNvPr id="14" name="Google Shape;139;p16">
            <a:extLst>
              <a:ext uri="{FF2B5EF4-FFF2-40B4-BE49-F238E27FC236}">
                <a16:creationId xmlns:a16="http://schemas.microsoft.com/office/drawing/2014/main" id="{3056251E-2E89-2087-B979-CA1AA6982ADC}"/>
              </a:ext>
            </a:extLst>
          </p:cNvPr>
          <p:cNvSpPr txBox="1"/>
          <p:nvPr/>
        </p:nvSpPr>
        <p:spPr>
          <a:xfrm>
            <a:off x="4043111" y="2926337"/>
            <a:ext cx="1937400" cy="3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73B2FF"/>
                </a:solidFill>
                <a:latin typeface="Baston" pitchFamily="2" charset="77"/>
                <a:ea typeface="Fira Sans Extra Condensed Medium"/>
                <a:cs typeface="Fira Sans Extra Condensed Medium"/>
                <a:sym typeface="Fira Sans Extra Condensed Medium"/>
              </a:rPr>
              <a:t>Sprint 0</a:t>
            </a:r>
            <a:endParaRPr sz="2000" b="1" dirty="0">
              <a:solidFill>
                <a:srgbClr val="73B2FF"/>
              </a:solidFill>
              <a:latin typeface="Baston" pitchFamily="2" charset="77"/>
              <a:ea typeface="Fira Sans Extra Condensed Medium"/>
              <a:cs typeface="Fira Sans Extra Condensed Medium"/>
              <a:sym typeface="Fira Sans Extra Condensed Medium"/>
            </a:endParaRPr>
          </a:p>
        </p:txBody>
      </p:sp>
      <p:sp>
        <p:nvSpPr>
          <p:cNvPr id="15" name="TextBox 14">
            <a:extLst>
              <a:ext uri="{FF2B5EF4-FFF2-40B4-BE49-F238E27FC236}">
                <a16:creationId xmlns:a16="http://schemas.microsoft.com/office/drawing/2014/main" id="{9EF7C8E0-ACCE-53E3-6CA2-9B6F0D817B8B}"/>
              </a:ext>
            </a:extLst>
          </p:cNvPr>
          <p:cNvSpPr txBox="1"/>
          <p:nvPr/>
        </p:nvSpPr>
        <p:spPr>
          <a:xfrm>
            <a:off x="421407" y="2111462"/>
            <a:ext cx="1300575" cy="769441"/>
          </a:xfrm>
          <a:prstGeom prst="rect">
            <a:avLst/>
          </a:prstGeom>
          <a:noFill/>
        </p:spPr>
        <p:txBody>
          <a:bodyPr wrap="square">
            <a:spAutoFit/>
          </a:bodyPr>
          <a:lstStyle/>
          <a:p>
            <a:pPr algn="ctr"/>
            <a:r>
              <a:rPr lang="en-GB" sz="4400" b="1" i="0" u="none" strike="noStrike" dirty="0">
                <a:effectLst/>
                <a:latin typeface="Calibri" panose="020F0502020204030204" pitchFamily="34" charset="0"/>
                <a:cs typeface="Calibri" panose="020F0502020204030204" pitchFamily="34" charset="0"/>
              </a:rPr>
              <a:t>EPIC</a:t>
            </a:r>
            <a:endParaRPr lang="el-GR" sz="4400" dirty="0">
              <a:latin typeface="Calibri" panose="020F0502020204030204" pitchFamily="34" charset="0"/>
              <a:cs typeface="Calibri" panose="020F0502020204030204" pitchFamily="34" charset="0"/>
            </a:endParaRPr>
          </a:p>
        </p:txBody>
      </p:sp>
      <p:sp>
        <p:nvSpPr>
          <p:cNvPr id="18" name="TextBox 17">
            <a:extLst>
              <a:ext uri="{FF2B5EF4-FFF2-40B4-BE49-F238E27FC236}">
                <a16:creationId xmlns:a16="http://schemas.microsoft.com/office/drawing/2014/main" id="{FFCD723A-28B1-6F69-6CCF-B8F81C68D31C}"/>
              </a:ext>
            </a:extLst>
          </p:cNvPr>
          <p:cNvSpPr txBox="1"/>
          <p:nvPr/>
        </p:nvSpPr>
        <p:spPr>
          <a:xfrm>
            <a:off x="1721982" y="1617643"/>
            <a:ext cx="1917608" cy="954107"/>
          </a:xfrm>
          <a:prstGeom prst="rect">
            <a:avLst/>
          </a:prstGeom>
          <a:noFill/>
        </p:spPr>
        <p:txBody>
          <a:bodyPr wrap="square">
            <a:spAutoFit/>
          </a:bodyPr>
          <a:lstStyle/>
          <a:p>
            <a:r>
              <a:rPr lang="en-GB" sz="2800" b="1" i="0" u="none" strike="noStrike" dirty="0">
                <a:solidFill>
                  <a:schemeClr val="accent6"/>
                </a:solidFill>
                <a:effectLst/>
                <a:latin typeface="Calibri" panose="020F0502020204030204" pitchFamily="34" charset="0"/>
                <a:cs typeface="Calibri" panose="020F0502020204030204" pitchFamily="34" charset="0"/>
              </a:rPr>
              <a:t>Car </a:t>
            </a:r>
            <a:br>
              <a:rPr lang="en-GB" sz="2800" b="1" i="0" u="none" strike="noStrike" dirty="0">
                <a:solidFill>
                  <a:schemeClr val="accent6"/>
                </a:solidFill>
                <a:effectLst/>
                <a:latin typeface="Calibri" panose="020F0502020204030204" pitchFamily="34" charset="0"/>
                <a:cs typeface="Calibri" panose="020F0502020204030204" pitchFamily="34" charset="0"/>
              </a:rPr>
            </a:br>
            <a:r>
              <a:rPr lang="en-GB" sz="2800" b="1" i="0" u="none" strike="noStrike" dirty="0">
                <a:solidFill>
                  <a:schemeClr val="accent6"/>
                </a:solidFill>
                <a:effectLst/>
                <a:latin typeface="Calibri" panose="020F0502020204030204" pitchFamily="34" charset="0"/>
                <a:cs typeface="Calibri" panose="020F0502020204030204" pitchFamily="34" charset="0"/>
              </a:rPr>
              <a:t>Accidents</a:t>
            </a:r>
            <a:endParaRPr lang="el-GR" sz="2800" dirty="0"/>
          </a:p>
        </p:txBody>
      </p:sp>
    </p:spTree>
    <p:extLst>
      <p:ext uri="{BB962C8B-B14F-4D97-AF65-F5344CB8AC3E}">
        <p14:creationId xmlns:p14="http://schemas.microsoft.com/office/powerpoint/2010/main" val="65482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107;p16">
            <a:extLst>
              <a:ext uri="{FF2B5EF4-FFF2-40B4-BE49-F238E27FC236}">
                <a16:creationId xmlns:a16="http://schemas.microsoft.com/office/drawing/2014/main" id="{E8F20BBC-50B1-114C-9148-B772701BAEE2}"/>
              </a:ext>
            </a:extLst>
          </p:cNvPr>
          <p:cNvGrpSpPr/>
          <p:nvPr/>
        </p:nvGrpSpPr>
        <p:grpSpPr>
          <a:xfrm>
            <a:off x="-636925" y="1404675"/>
            <a:ext cx="8446650" cy="2363225"/>
            <a:chOff x="-636925" y="1404675"/>
            <a:chExt cx="8446650" cy="2363225"/>
          </a:xfrm>
        </p:grpSpPr>
        <p:sp>
          <p:nvSpPr>
            <p:cNvPr id="5" name="Google Shape;108;p16">
              <a:extLst>
                <a:ext uri="{FF2B5EF4-FFF2-40B4-BE49-F238E27FC236}">
                  <a16:creationId xmlns:a16="http://schemas.microsoft.com/office/drawing/2014/main" id="{398395A4-04B8-B84A-AB01-674ED597AFC8}"/>
                </a:ext>
              </a:extLst>
            </p:cNvPr>
            <p:cNvSpPr/>
            <p:nvPr/>
          </p:nvSpPr>
          <p:spPr>
            <a:xfrm>
              <a:off x="-636925" y="1404675"/>
              <a:ext cx="8446650" cy="2363225"/>
            </a:xfrm>
            <a:custGeom>
              <a:avLst/>
              <a:gdLst/>
              <a:ahLst/>
              <a:cxnLst/>
              <a:rect l="l" t="t" r="r" b="b"/>
              <a:pathLst>
                <a:path w="337866" h="94529" extrusionOk="0">
                  <a:moveTo>
                    <a:pt x="0" y="36334"/>
                  </a:moveTo>
                  <a:cubicBezTo>
                    <a:pt x="9202" y="44277"/>
                    <a:pt x="28628" y="86117"/>
                    <a:pt x="55210" y="83994"/>
                  </a:cubicBezTo>
                  <a:cubicBezTo>
                    <a:pt x="81793" y="81871"/>
                    <a:pt x="126070" y="21864"/>
                    <a:pt x="159495" y="23594"/>
                  </a:cubicBezTo>
                  <a:cubicBezTo>
                    <a:pt x="192920" y="25324"/>
                    <a:pt x="226031" y="98308"/>
                    <a:pt x="255759" y="94376"/>
                  </a:cubicBezTo>
                  <a:cubicBezTo>
                    <a:pt x="285488" y="90444"/>
                    <a:pt x="324182" y="15729"/>
                    <a:pt x="337866" y="0"/>
                  </a:cubicBezTo>
                </a:path>
              </a:pathLst>
            </a:custGeom>
            <a:noFill/>
            <a:ln w="152400" cap="rnd" cmpd="sng">
              <a:solidFill>
                <a:srgbClr val="F3F3F3"/>
              </a:solidFill>
              <a:prstDash val="solid"/>
              <a:round/>
              <a:headEnd type="none" w="med" len="med"/>
              <a:tailEnd type="none" w="med" len="med"/>
            </a:ln>
          </p:spPr>
        </p:sp>
        <p:sp>
          <p:nvSpPr>
            <p:cNvPr id="6" name="Google Shape;109;p16">
              <a:extLst>
                <a:ext uri="{FF2B5EF4-FFF2-40B4-BE49-F238E27FC236}">
                  <a16:creationId xmlns:a16="http://schemas.microsoft.com/office/drawing/2014/main" id="{57BABD9F-A309-074C-BD90-F19AD17EF126}"/>
                </a:ext>
              </a:extLst>
            </p:cNvPr>
            <p:cNvSpPr/>
            <p:nvPr/>
          </p:nvSpPr>
          <p:spPr>
            <a:xfrm>
              <a:off x="-636925" y="1404675"/>
              <a:ext cx="8446650" cy="2363225"/>
            </a:xfrm>
            <a:custGeom>
              <a:avLst/>
              <a:gdLst/>
              <a:ahLst/>
              <a:cxnLst/>
              <a:rect l="l" t="t" r="r" b="b"/>
              <a:pathLst>
                <a:path w="337866" h="94529" extrusionOk="0">
                  <a:moveTo>
                    <a:pt x="0" y="36334"/>
                  </a:moveTo>
                  <a:cubicBezTo>
                    <a:pt x="9202" y="44277"/>
                    <a:pt x="28628" y="86117"/>
                    <a:pt x="55210" y="83994"/>
                  </a:cubicBezTo>
                  <a:cubicBezTo>
                    <a:pt x="81793" y="81871"/>
                    <a:pt x="126070" y="21864"/>
                    <a:pt x="159495" y="23594"/>
                  </a:cubicBezTo>
                  <a:cubicBezTo>
                    <a:pt x="192920" y="25324"/>
                    <a:pt x="226031" y="98308"/>
                    <a:pt x="255759" y="94376"/>
                  </a:cubicBezTo>
                  <a:cubicBezTo>
                    <a:pt x="285488" y="90444"/>
                    <a:pt x="324182" y="15729"/>
                    <a:pt x="337866" y="0"/>
                  </a:cubicBezTo>
                </a:path>
              </a:pathLst>
            </a:custGeom>
            <a:noFill/>
            <a:ln w="19050" cap="rnd" cmpd="sng">
              <a:solidFill>
                <a:schemeClr val="dk1"/>
              </a:solidFill>
              <a:prstDash val="solid"/>
              <a:round/>
              <a:headEnd type="none" w="med" len="med"/>
              <a:tailEnd type="none" w="med" len="med"/>
            </a:ln>
          </p:spPr>
        </p:sp>
      </p:grpSp>
      <p:grpSp>
        <p:nvGrpSpPr>
          <p:cNvPr id="8" name="Google Shape;112;p16">
            <a:extLst>
              <a:ext uri="{FF2B5EF4-FFF2-40B4-BE49-F238E27FC236}">
                <a16:creationId xmlns:a16="http://schemas.microsoft.com/office/drawing/2014/main" id="{A1A7CF35-DAF3-D246-BE9E-8FE6936C3F25}"/>
              </a:ext>
            </a:extLst>
          </p:cNvPr>
          <p:cNvGrpSpPr/>
          <p:nvPr/>
        </p:nvGrpSpPr>
        <p:grpSpPr>
          <a:xfrm>
            <a:off x="7537412" y="2912028"/>
            <a:ext cx="1149383" cy="696887"/>
            <a:chOff x="5960837" y="2432603"/>
            <a:chExt cx="1149383" cy="696887"/>
          </a:xfrm>
        </p:grpSpPr>
        <p:sp>
          <p:nvSpPr>
            <p:cNvPr id="9" name="Google Shape;113;p16">
              <a:extLst>
                <a:ext uri="{FF2B5EF4-FFF2-40B4-BE49-F238E27FC236}">
                  <a16:creationId xmlns:a16="http://schemas.microsoft.com/office/drawing/2014/main" id="{09934217-8003-1048-AC84-E6B49C62C20F}"/>
                </a:ext>
              </a:extLst>
            </p:cNvPr>
            <p:cNvSpPr/>
            <p:nvPr/>
          </p:nvSpPr>
          <p:spPr>
            <a:xfrm>
              <a:off x="5977562" y="2432603"/>
              <a:ext cx="1091105" cy="695559"/>
            </a:xfrm>
            <a:custGeom>
              <a:avLst/>
              <a:gdLst/>
              <a:ahLst/>
              <a:cxnLst/>
              <a:rect l="l" t="t" r="r" b="b"/>
              <a:pathLst>
                <a:path w="48472" h="30900" extrusionOk="0">
                  <a:moveTo>
                    <a:pt x="27985" y="0"/>
                  </a:moveTo>
                  <a:cubicBezTo>
                    <a:pt x="24718" y="0"/>
                    <a:pt x="21478" y="2184"/>
                    <a:pt x="20413" y="5290"/>
                  </a:cubicBezTo>
                  <a:cubicBezTo>
                    <a:pt x="18763" y="3365"/>
                    <a:pt x="16295" y="1993"/>
                    <a:pt x="13827" y="1993"/>
                  </a:cubicBezTo>
                  <a:cubicBezTo>
                    <a:pt x="13227" y="1993"/>
                    <a:pt x="12627" y="2074"/>
                    <a:pt x="12040" y="2248"/>
                  </a:cubicBezTo>
                  <a:cubicBezTo>
                    <a:pt x="8998" y="3137"/>
                    <a:pt x="7016" y="7067"/>
                    <a:pt x="8759" y="9698"/>
                  </a:cubicBezTo>
                  <a:cubicBezTo>
                    <a:pt x="7901" y="9292"/>
                    <a:pt x="7017" y="9104"/>
                    <a:pt x="6155" y="9104"/>
                  </a:cubicBezTo>
                  <a:cubicBezTo>
                    <a:pt x="3034" y="9104"/>
                    <a:pt x="219" y="11567"/>
                    <a:pt x="112" y="14996"/>
                  </a:cubicBezTo>
                  <a:cubicBezTo>
                    <a:pt x="1" y="18554"/>
                    <a:pt x="2897" y="21254"/>
                    <a:pt x="6171" y="21254"/>
                  </a:cubicBezTo>
                  <a:cubicBezTo>
                    <a:pt x="6922" y="21254"/>
                    <a:pt x="7692" y="21112"/>
                    <a:pt x="8451" y="20806"/>
                  </a:cubicBezTo>
                  <a:lnTo>
                    <a:pt x="8451" y="20806"/>
                  </a:lnTo>
                  <a:cubicBezTo>
                    <a:pt x="8212" y="24975"/>
                    <a:pt x="10741" y="29384"/>
                    <a:pt x="14774" y="30614"/>
                  </a:cubicBezTo>
                  <a:cubicBezTo>
                    <a:pt x="15408" y="30808"/>
                    <a:pt x="16064" y="30899"/>
                    <a:pt x="16721" y="30899"/>
                  </a:cubicBezTo>
                  <a:cubicBezTo>
                    <a:pt x="20241" y="30899"/>
                    <a:pt x="23782" y="28279"/>
                    <a:pt x="24070" y="24736"/>
                  </a:cubicBezTo>
                  <a:cubicBezTo>
                    <a:pt x="25505" y="27163"/>
                    <a:pt x="27897" y="29111"/>
                    <a:pt x="30666" y="29658"/>
                  </a:cubicBezTo>
                  <a:cubicBezTo>
                    <a:pt x="31167" y="29757"/>
                    <a:pt x="31679" y="29805"/>
                    <a:pt x="32193" y="29805"/>
                  </a:cubicBezTo>
                  <a:cubicBezTo>
                    <a:pt x="34514" y="29805"/>
                    <a:pt x="36853" y="28811"/>
                    <a:pt x="38253" y="26992"/>
                  </a:cubicBezTo>
                  <a:cubicBezTo>
                    <a:pt x="40133" y="24599"/>
                    <a:pt x="39859" y="21558"/>
                    <a:pt x="38253" y="19131"/>
                  </a:cubicBezTo>
                  <a:lnTo>
                    <a:pt x="38253" y="19131"/>
                  </a:lnTo>
                  <a:cubicBezTo>
                    <a:pt x="39869" y="19365"/>
                    <a:pt x="41421" y="20049"/>
                    <a:pt x="43008" y="20049"/>
                  </a:cubicBezTo>
                  <a:cubicBezTo>
                    <a:pt x="43736" y="20049"/>
                    <a:pt x="44472" y="19905"/>
                    <a:pt x="45225" y="19507"/>
                  </a:cubicBezTo>
                  <a:cubicBezTo>
                    <a:pt x="46353" y="18858"/>
                    <a:pt x="47241" y="17798"/>
                    <a:pt x="47651" y="16534"/>
                  </a:cubicBezTo>
                  <a:cubicBezTo>
                    <a:pt x="48472" y="14449"/>
                    <a:pt x="48267" y="12125"/>
                    <a:pt x="47139" y="10211"/>
                  </a:cubicBezTo>
                  <a:cubicBezTo>
                    <a:pt x="46100" y="8559"/>
                    <a:pt x="44000" y="7934"/>
                    <a:pt x="41808" y="7934"/>
                  </a:cubicBezTo>
                  <a:cubicBezTo>
                    <a:pt x="39601" y="7934"/>
                    <a:pt x="37301" y="8568"/>
                    <a:pt x="35895" y="9425"/>
                  </a:cubicBezTo>
                  <a:cubicBezTo>
                    <a:pt x="36202" y="9186"/>
                    <a:pt x="36271" y="8707"/>
                    <a:pt x="36168" y="8092"/>
                  </a:cubicBezTo>
                  <a:cubicBezTo>
                    <a:pt x="35826" y="6588"/>
                    <a:pt x="35245" y="5119"/>
                    <a:pt x="34425" y="3786"/>
                  </a:cubicBezTo>
                  <a:cubicBezTo>
                    <a:pt x="33195" y="2077"/>
                    <a:pt x="31588" y="608"/>
                    <a:pt x="29504" y="163"/>
                  </a:cubicBezTo>
                  <a:cubicBezTo>
                    <a:pt x="29002" y="53"/>
                    <a:pt x="28494" y="0"/>
                    <a:pt x="279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4;p16">
              <a:extLst>
                <a:ext uri="{FF2B5EF4-FFF2-40B4-BE49-F238E27FC236}">
                  <a16:creationId xmlns:a16="http://schemas.microsoft.com/office/drawing/2014/main" id="{0246B9B5-97B3-974E-BA82-A90BAF139938}"/>
                </a:ext>
              </a:extLst>
            </p:cNvPr>
            <p:cNvSpPr/>
            <p:nvPr/>
          </p:nvSpPr>
          <p:spPr>
            <a:xfrm>
              <a:off x="5980849" y="2777074"/>
              <a:ext cx="1067042" cy="351088"/>
            </a:xfrm>
            <a:custGeom>
              <a:avLst/>
              <a:gdLst/>
              <a:ahLst/>
              <a:cxnLst/>
              <a:rect l="l" t="t" r="r" b="b"/>
              <a:pathLst>
                <a:path w="47403" h="15597" extrusionOk="0">
                  <a:moveTo>
                    <a:pt x="0" y="0"/>
                  </a:moveTo>
                  <a:lnTo>
                    <a:pt x="0" y="0"/>
                  </a:lnTo>
                  <a:cubicBezTo>
                    <a:pt x="34" y="1231"/>
                    <a:pt x="410" y="2427"/>
                    <a:pt x="1128" y="3452"/>
                  </a:cubicBezTo>
                  <a:cubicBezTo>
                    <a:pt x="2328" y="5020"/>
                    <a:pt x="4177" y="5885"/>
                    <a:pt x="6072" y="5885"/>
                  </a:cubicBezTo>
                  <a:cubicBezTo>
                    <a:pt x="6822" y="5885"/>
                    <a:pt x="7578" y="5750"/>
                    <a:pt x="8305" y="5469"/>
                  </a:cubicBezTo>
                  <a:lnTo>
                    <a:pt x="8305" y="5469"/>
                  </a:lnTo>
                  <a:cubicBezTo>
                    <a:pt x="8066" y="9672"/>
                    <a:pt x="10595" y="14081"/>
                    <a:pt x="14628" y="15311"/>
                  </a:cubicBezTo>
                  <a:cubicBezTo>
                    <a:pt x="15262" y="15505"/>
                    <a:pt x="15918" y="15596"/>
                    <a:pt x="16575" y="15596"/>
                  </a:cubicBezTo>
                  <a:cubicBezTo>
                    <a:pt x="20095" y="15596"/>
                    <a:pt x="23636" y="12976"/>
                    <a:pt x="23924" y="9433"/>
                  </a:cubicBezTo>
                  <a:cubicBezTo>
                    <a:pt x="25359" y="11860"/>
                    <a:pt x="27751" y="13774"/>
                    <a:pt x="30520" y="14355"/>
                  </a:cubicBezTo>
                  <a:cubicBezTo>
                    <a:pt x="31021" y="14454"/>
                    <a:pt x="31533" y="14502"/>
                    <a:pt x="32047" y="14502"/>
                  </a:cubicBezTo>
                  <a:cubicBezTo>
                    <a:pt x="34368" y="14502"/>
                    <a:pt x="36707" y="13508"/>
                    <a:pt x="38107" y="11689"/>
                  </a:cubicBezTo>
                  <a:cubicBezTo>
                    <a:pt x="39987" y="9296"/>
                    <a:pt x="39713" y="6255"/>
                    <a:pt x="38107" y="3828"/>
                  </a:cubicBezTo>
                  <a:lnTo>
                    <a:pt x="38107" y="3828"/>
                  </a:lnTo>
                  <a:cubicBezTo>
                    <a:pt x="39723" y="4062"/>
                    <a:pt x="41275" y="4746"/>
                    <a:pt x="42862" y="4746"/>
                  </a:cubicBezTo>
                  <a:cubicBezTo>
                    <a:pt x="43590" y="4746"/>
                    <a:pt x="44326" y="4602"/>
                    <a:pt x="45079" y="4204"/>
                  </a:cubicBezTo>
                  <a:cubicBezTo>
                    <a:pt x="46138" y="3589"/>
                    <a:pt x="46924" y="2666"/>
                    <a:pt x="47403" y="1538"/>
                  </a:cubicBezTo>
                  <a:lnTo>
                    <a:pt x="47403" y="1538"/>
                  </a:lnTo>
                  <a:cubicBezTo>
                    <a:pt x="46343" y="1778"/>
                    <a:pt x="45284" y="1983"/>
                    <a:pt x="44190" y="2085"/>
                  </a:cubicBezTo>
                  <a:cubicBezTo>
                    <a:pt x="43694" y="2129"/>
                    <a:pt x="43195" y="2152"/>
                    <a:pt x="42695" y="2152"/>
                  </a:cubicBezTo>
                  <a:cubicBezTo>
                    <a:pt x="40094" y="2152"/>
                    <a:pt x="37483" y="1536"/>
                    <a:pt x="35304" y="103"/>
                  </a:cubicBezTo>
                  <a:lnTo>
                    <a:pt x="35304" y="103"/>
                  </a:lnTo>
                  <a:cubicBezTo>
                    <a:pt x="35509" y="2154"/>
                    <a:pt x="35168" y="4238"/>
                    <a:pt x="34313" y="6118"/>
                  </a:cubicBezTo>
                  <a:cubicBezTo>
                    <a:pt x="33698" y="7519"/>
                    <a:pt x="32673" y="8886"/>
                    <a:pt x="31237" y="9296"/>
                  </a:cubicBezTo>
                  <a:cubicBezTo>
                    <a:pt x="30942" y="9379"/>
                    <a:pt x="30641" y="9417"/>
                    <a:pt x="30337" y="9417"/>
                  </a:cubicBezTo>
                  <a:cubicBezTo>
                    <a:pt x="29130" y="9417"/>
                    <a:pt x="27901" y="8810"/>
                    <a:pt x="27000" y="7964"/>
                  </a:cubicBezTo>
                  <a:cubicBezTo>
                    <a:pt x="25872" y="6904"/>
                    <a:pt x="25154" y="5503"/>
                    <a:pt x="24470" y="4136"/>
                  </a:cubicBezTo>
                  <a:cubicBezTo>
                    <a:pt x="24095" y="5879"/>
                    <a:pt x="23719" y="7690"/>
                    <a:pt x="22591" y="9091"/>
                  </a:cubicBezTo>
                  <a:cubicBezTo>
                    <a:pt x="21820" y="10025"/>
                    <a:pt x="20587" y="10672"/>
                    <a:pt x="19403" y="10672"/>
                  </a:cubicBezTo>
                  <a:cubicBezTo>
                    <a:pt x="18855" y="10672"/>
                    <a:pt x="18317" y="10533"/>
                    <a:pt x="17840" y="10219"/>
                  </a:cubicBezTo>
                  <a:cubicBezTo>
                    <a:pt x="16644" y="9433"/>
                    <a:pt x="16234" y="7827"/>
                    <a:pt x="16200" y="6391"/>
                  </a:cubicBezTo>
                  <a:cubicBezTo>
                    <a:pt x="16200" y="4956"/>
                    <a:pt x="16405" y="3486"/>
                    <a:pt x="16063" y="2085"/>
                  </a:cubicBezTo>
                  <a:cubicBezTo>
                    <a:pt x="13873" y="3108"/>
                    <a:pt x="11513" y="3622"/>
                    <a:pt x="9152" y="3622"/>
                  </a:cubicBezTo>
                  <a:cubicBezTo>
                    <a:pt x="7018" y="3622"/>
                    <a:pt x="4883" y="3202"/>
                    <a:pt x="2871" y="2359"/>
                  </a:cubicBezTo>
                  <a:cubicBezTo>
                    <a:pt x="1504" y="1778"/>
                    <a:pt x="820" y="889"/>
                    <a:pt x="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5;p16">
              <a:extLst>
                <a:ext uri="{FF2B5EF4-FFF2-40B4-BE49-F238E27FC236}">
                  <a16:creationId xmlns:a16="http://schemas.microsoft.com/office/drawing/2014/main" id="{F960E23D-04DA-9F47-A4B6-A853A02F4806}"/>
                </a:ext>
              </a:extLst>
            </p:cNvPr>
            <p:cNvSpPr/>
            <p:nvPr/>
          </p:nvSpPr>
          <p:spPr>
            <a:xfrm>
              <a:off x="5960837" y="2447662"/>
              <a:ext cx="1149383" cy="681828"/>
            </a:xfrm>
            <a:custGeom>
              <a:avLst/>
              <a:gdLst/>
              <a:ahLst/>
              <a:cxnLst/>
              <a:rect l="l" t="t" r="r" b="b"/>
              <a:pathLst>
                <a:path w="51061" h="30290" extrusionOk="0">
                  <a:moveTo>
                    <a:pt x="29647" y="888"/>
                  </a:moveTo>
                  <a:cubicBezTo>
                    <a:pt x="32140" y="888"/>
                    <a:pt x="34404" y="2601"/>
                    <a:pt x="35442" y="4860"/>
                  </a:cubicBezTo>
                  <a:cubicBezTo>
                    <a:pt x="36125" y="6364"/>
                    <a:pt x="36330" y="8038"/>
                    <a:pt x="36057" y="9645"/>
                  </a:cubicBezTo>
                  <a:cubicBezTo>
                    <a:pt x="35983" y="9988"/>
                    <a:pt x="36244" y="10261"/>
                    <a:pt x="36537" y="10261"/>
                  </a:cubicBezTo>
                  <a:cubicBezTo>
                    <a:pt x="36652" y="10261"/>
                    <a:pt x="36771" y="10219"/>
                    <a:pt x="36877" y="10123"/>
                  </a:cubicBezTo>
                  <a:cubicBezTo>
                    <a:pt x="38415" y="8585"/>
                    <a:pt x="40295" y="7321"/>
                    <a:pt x="42482" y="6945"/>
                  </a:cubicBezTo>
                  <a:cubicBezTo>
                    <a:pt x="42841" y="6879"/>
                    <a:pt x="43203" y="6847"/>
                    <a:pt x="43563" y="6847"/>
                  </a:cubicBezTo>
                  <a:cubicBezTo>
                    <a:pt x="45089" y="6847"/>
                    <a:pt x="46566" y="7437"/>
                    <a:pt x="47506" y="8654"/>
                  </a:cubicBezTo>
                  <a:cubicBezTo>
                    <a:pt x="48531" y="10055"/>
                    <a:pt x="48907" y="11798"/>
                    <a:pt x="48565" y="13472"/>
                  </a:cubicBezTo>
                  <a:cubicBezTo>
                    <a:pt x="48155" y="15250"/>
                    <a:pt x="46959" y="16719"/>
                    <a:pt x="45319" y="17505"/>
                  </a:cubicBezTo>
                  <a:cubicBezTo>
                    <a:pt x="44278" y="17998"/>
                    <a:pt x="43149" y="18247"/>
                    <a:pt x="42021" y="18247"/>
                  </a:cubicBezTo>
                  <a:cubicBezTo>
                    <a:pt x="41038" y="18247"/>
                    <a:pt x="40056" y="18058"/>
                    <a:pt x="39133" y="17676"/>
                  </a:cubicBezTo>
                  <a:cubicBezTo>
                    <a:pt x="39051" y="17632"/>
                    <a:pt x="38968" y="17612"/>
                    <a:pt x="38888" y="17612"/>
                  </a:cubicBezTo>
                  <a:cubicBezTo>
                    <a:pt x="38536" y="17612"/>
                    <a:pt x="38254" y="17997"/>
                    <a:pt x="38449" y="18360"/>
                  </a:cubicBezTo>
                  <a:cubicBezTo>
                    <a:pt x="39611" y="20855"/>
                    <a:pt x="38723" y="23965"/>
                    <a:pt x="36809" y="25810"/>
                  </a:cubicBezTo>
                  <a:cubicBezTo>
                    <a:pt x="35817" y="26767"/>
                    <a:pt x="34553" y="27348"/>
                    <a:pt x="33186" y="27451"/>
                  </a:cubicBezTo>
                  <a:cubicBezTo>
                    <a:pt x="33122" y="27452"/>
                    <a:pt x="33059" y="27453"/>
                    <a:pt x="32995" y="27453"/>
                  </a:cubicBezTo>
                  <a:cubicBezTo>
                    <a:pt x="31661" y="27453"/>
                    <a:pt x="30363" y="27110"/>
                    <a:pt x="29221" y="26425"/>
                  </a:cubicBezTo>
                  <a:cubicBezTo>
                    <a:pt x="27854" y="25639"/>
                    <a:pt x="26829" y="24375"/>
                    <a:pt x="26385" y="22871"/>
                  </a:cubicBezTo>
                  <a:cubicBezTo>
                    <a:pt x="26309" y="22643"/>
                    <a:pt x="26118" y="22537"/>
                    <a:pt x="25927" y="22537"/>
                  </a:cubicBezTo>
                  <a:cubicBezTo>
                    <a:pt x="25688" y="22537"/>
                    <a:pt x="25447" y="22704"/>
                    <a:pt x="25428" y="23008"/>
                  </a:cubicBezTo>
                  <a:cubicBezTo>
                    <a:pt x="25291" y="25981"/>
                    <a:pt x="22762" y="28510"/>
                    <a:pt x="19891" y="29159"/>
                  </a:cubicBezTo>
                  <a:cubicBezTo>
                    <a:pt x="19434" y="29268"/>
                    <a:pt x="18969" y="29322"/>
                    <a:pt x="18506" y="29322"/>
                  </a:cubicBezTo>
                  <a:cubicBezTo>
                    <a:pt x="17518" y="29322"/>
                    <a:pt x="16538" y="29078"/>
                    <a:pt x="15653" y="28613"/>
                  </a:cubicBezTo>
                  <a:cubicBezTo>
                    <a:pt x="14355" y="27895"/>
                    <a:pt x="13261" y="26835"/>
                    <a:pt x="12577" y="25503"/>
                  </a:cubicBezTo>
                  <a:cubicBezTo>
                    <a:pt x="11723" y="24067"/>
                    <a:pt x="11450" y="22358"/>
                    <a:pt x="11723" y="20718"/>
                  </a:cubicBezTo>
                  <a:cubicBezTo>
                    <a:pt x="11812" y="20392"/>
                    <a:pt x="11566" y="20117"/>
                    <a:pt x="11277" y="20117"/>
                  </a:cubicBezTo>
                  <a:cubicBezTo>
                    <a:pt x="11232" y="20117"/>
                    <a:pt x="11187" y="20123"/>
                    <a:pt x="11142" y="20137"/>
                  </a:cubicBezTo>
                  <a:cubicBezTo>
                    <a:pt x="10114" y="20289"/>
                    <a:pt x="9054" y="20410"/>
                    <a:pt x="7997" y="20410"/>
                  </a:cubicBezTo>
                  <a:cubicBezTo>
                    <a:pt x="7157" y="20410"/>
                    <a:pt x="6320" y="20334"/>
                    <a:pt x="5503" y="20137"/>
                  </a:cubicBezTo>
                  <a:cubicBezTo>
                    <a:pt x="4033" y="19795"/>
                    <a:pt x="2735" y="18941"/>
                    <a:pt x="1812" y="17744"/>
                  </a:cubicBezTo>
                  <a:cubicBezTo>
                    <a:pt x="1026" y="16548"/>
                    <a:pt x="821" y="15045"/>
                    <a:pt x="1231" y="13677"/>
                  </a:cubicBezTo>
                  <a:cubicBezTo>
                    <a:pt x="1641" y="12242"/>
                    <a:pt x="2632" y="11046"/>
                    <a:pt x="3931" y="10362"/>
                  </a:cubicBezTo>
                  <a:cubicBezTo>
                    <a:pt x="4976" y="9805"/>
                    <a:pt x="6115" y="9532"/>
                    <a:pt x="7275" y="9532"/>
                  </a:cubicBezTo>
                  <a:cubicBezTo>
                    <a:pt x="7822" y="9532"/>
                    <a:pt x="8373" y="9592"/>
                    <a:pt x="8921" y="9713"/>
                  </a:cubicBezTo>
                  <a:cubicBezTo>
                    <a:pt x="8960" y="9722"/>
                    <a:pt x="8999" y="9726"/>
                    <a:pt x="9038" y="9726"/>
                  </a:cubicBezTo>
                  <a:cubicBezTo>
                    <a:pt x="9295" y="9726"/>
                    <a:pt x="9506" y="9532"/>
                    <a:pt x="9536" y="9235"/>
                  </a:cubicBezTo>
                  <a:cubicBezTo>
                    <a:pt x="9467" y="8688"/>
                    <a:pt x="9502" y="8141"/>
                    <a:pt x="9604" y="7594"/>
                  </a:cubicBezTo>
                  <a:cubicBezTo>
                    <a:pt x="9741" y="7047"/>
                    <a:pt x="9946" y="6535"/>
                    <a:pt x="10185" y="6056"/>
                  </a:cubicBezTo>
                  <a:cubicBezTo>
                    <a:pt x="10732" y="5065"/>
                    <a:pt x="11484" y="4211"/>
                    <a:pt x="12407" y="3595"/>
                  </a:cubicBezTo>
                  <a:cubicBezTo>
                    <a:pt x="13410" y="2964"/>
                    <a:pt x="14554" y="2645"/>
                    <a:pt x="15698" y="2645"/>
                  </a:cubicBezTo>
                  <a:cubicBezTo>
                    <a:pt x="16658" y="2645"/>
                    <a:pt x="17617" y="2870"/>
                    <a:pt x="18490" y="3322"/>
                  </a:cubicBezTo>
                  <a:cubicBezTo>
                    <a:pt x="19618" y="3835"/>
                    <a:pt x="20575" y="4621"/>
                    <a:pt x="21292" y="5646"/>
                  </a:cubicBezTo>
                  <a:cubicBezTo>
                    <a:pt x="21375" y="5760"/>
                    <a:pt x="21487" y="5808"/>
                    <a:pt x="21596" y="5808"/>
                  </a:cubicBezTo>
                  <a:cubicBezTo>
                    <a:pt x="21597" y="5808"/>
                    <a:pt x="21599" y="5808"/>
                    <a:pt x="21600" y="5808"/>
                  </a:cubicBezTo>
                  <a:lnTo>
                    <a:pt x="21600" y="5808"/>
                  </a:lnTo>
                  <a:cubicBezTo>
                    <a:pt x="21634" y="5845"/>
                    <a:pt x="21668" y="5882"/>
                    <a:pt x="21703" y="5919"/>
                  </a:cubicBezTo>
                  <a:cubicBezTo>
                    <a:pt x="21771" y="5988"/>
                    <a:pt x="21865" y="6022"/>
                    <a:pt x="21955" y="6022"/>
                  </a:cubicBezTo>
                  <a:cubicBezTo>
                    <a:pt x="22044" y="6022"/>
                    <a:pt x="22130" y="5988"/>
                    <a:pt x="22181" y="5919"/>
                  </a:cubicBezTo>
                  <a:cubicBezTo>
                    <a:pt x="23856" y="3800"/>
                    <a:pt x="25906" y="1442"/>
                    <a:pt x="28743" y="964"/>
                  </a:cubicBezTo>
                  <a:cubicBezTo>
                    <a:pt x="29046" y="913"/>
                    <a:pt x="29348" y="888"/>
                    <a:pt x="29647" y="888"/>
                  </a:cubicBezTo>
                  <a:close/>
                  <a:moveTo>
                    <a:pt x="29673" y="0"/>
                  </a:moveTo>
                  <a:cubicBezTo>
                    <a:pt x="29568" y="0"/>
                    <a:pt x="29463" y="2"/>
                    <a:pt x="29358" y="7"/>
                  </a:cubicBezTo>
                  <a:cubicBezTo>
                    <a:pt x="27854" y="178"/>
                    <a:pt x="26419" y="759"/>
                    <a:pt x="25223" y="1716"/>
                  </a:cubicBezTo>
                  <a:cubicBezTo>
                    <a:pt x="23969" y="2750"/>
                    <a:pt x="22860" y="3899"/>
                    <a:pt x="21920" y="5162"/>
                  </a:cubicBezTo>
                  <a:lnTo>
                    <a:pt x="21920" y="5162"/>
                  </a:lnTo>
                  <a:cubicBezTo>
                    <a:pt x="21885" y="5125"/>
                    <a:pt x="21849" y="5088"/>
                    <a:pt x="21814" y="5051"/>
                  </a:cubicBezTo>
                  <a:lnTo>
                    <a:pt x="21814" y="5051"/>
                  </a:lnTo>
                  <a:cubicBezTo>
                    <a:pt x="21210" y="4053"/>
                    <a:pt x="20398" y="3212"/>
                    <a:pt x="19379" y="2638"/>
                  </a:cubicBezTo>
                  <a:cubicBezTo>
                    <a:pt x="18285" y="2023"/>
                    <a:pt x="17055" y="1682"/>
                    <a:pt x="15824" y="1682"/>
                  </a:cubicBezTo>
                  <a:cubicBezTo>
                    <a:pt x="13261" y="1682"/>
                    <a:pt x="10903" y="3014"/>
                    <a:pt x="9638" y="5202"/>
                  </a:cubicBezTo>
                  <a:cubicBezTo>
                    <a:pt x="8987" y="6267"/>
                    <a:pt x="8618" y="7461"/>
                    <a:pt x="8553" y="8671"/>
                  </a:cubicBezTo>
                  <a:lnTo>
                    <a:pt x="8553" y="8671"/>
                  </a:lnTo>
                  <a:cubicBezTo>
                    <a:pt x="8130" y="8605"/>
                    <a:pt x="7705" y="8572"/>
                    <a:pt x="7281" y="8572"/>
                  </a:cubicBezTo>
                  <a:cubicBezTo>
                    <a:pt x="6151" y="8572"/>
                    <a:pt x="5032" y="8807"/>
                    <a:pt x="3999" y="9269"/>
                  </a:cubicBezTo>
                  <a:cubicBezTo>
                    <a:pt x="2461" y="9952"/>
                    <a:pt x="1231" y="11251"/>
                    <a:pt x="616" y="12857"/>
                  </a:cubicBezTo>
                  <a:cubicBezTo>
                    <a:pt x="0" y="14361"/>
                    <a:pt x="35" y="16104"/>
                    <a:pt x="718" y="17574"/>
                  </a:cubicBezTo>
                  <a:cubicBezTo>
                    <a:pt x="1538" y="19112"/>
                    <a:pt x="2940" y="20239"/>
                    <a:pt x="4580" y="20786"/>
                  </a:cubicBezTo>
                  <a:cubicBezTo>
                    <a:pt x="5708" y="21192"/>
                    <a:pt x="6882" y="21333"/>
                    <a:pt x="8069" y="21333"/>
                  </a:cubicBezTo>
                  <a:cubicBezTo>
                    <a:pt x="8945" y="21333"/>
                    <a:pt x="9828" y="21256"/>
                    <a:pt x="10704" y="21151"/>
                  </a:cubicBezTo>
                  <a:lnTo>
                    <a:pt x="10704" y="21151"/>
                  </a:lnTo>
                  <a:cubicBezTo>
                    <a:pt x="10425" y="24283"/>
                    <a:pt x="12058" y="27475"/>
                    <a:pt x="14696" y="29159"/>
                  </a:cubicBezTo>
                  <a:cubicBezTo>
                    <a:pt x="15877" y="29901"/>
                    <a:pt x="17212" y="30289"/>
                    <a:pt x="18578" y="30289"/>
                  </a:cubicBezTo>
                  <a:cubicBezTo>
                    <a:pt x="18912" y="30289"/>
                    <a:pt x="19248" y="30266"/>
                    <a:pt x="19584" y="30219"/>
                  </a:cubicBezTo>
                  <a:cubicBezTo>
                    <a:pt x="21258" y="29980"/>
                    <a:pt x="22796" y="29194"/>
                    <a:pt x="24027" y="28032"/>
                  </a:cubicBezTo>
                  <a:cubicBezTo>
                    <a:pt x="25023" y="27108"/>
                    <a:pt x="25742" y="25926"/>
                    <a:pt x="26112" y="24632"/>
                  </a:cubicBezTo>
                  <a:lnTo>
                    <a:pt x="26112" y="24632"/>
                  </a:lnTo>
                  <a:cubicBezTo>
                    <a:pt x="27438" y="26895"/>
                    <a:pt x="30009" y="28391"/>
                    <a:pt x="32673" y="28476"/>
                  </a:cubicBezTo>
                  <a:cubicBezTo>
                    <a:pt x="32721" y="28477"/>
                    <a:pt x="32768" y="28477"/>
                    <a:pt x="32815" y="28477"/>
                  </a:cubicBezTo>
                  <a:cubicBezTo>
                    <a:pt x="34372" y="28477"/>
                    <a:pt x="35889" y="27934"/>
                    <a:pt x="37116" y="26972"/>
                  </a:cubicBezTo>
                  <a:cubicBezTo>
                    <a:pt x="38347" y="25947"/>
                    <a:pt x="39235" y="24614"/>
                    <a:pt x="39679" y="23076"/>
                  </a:cubicBezTo>
                  <a:cubicBezTo>
                    <a:pt x="40085" y="21697"/>
                    <a:pt x="40084" y="20254"/>
                    <a:pt x="39694" y="18898"/>
                  </a:cubicBezTo>
                  <a:lnTo>
                    <a:pt x="39694" y="18898"/>
                  </a:lnTo>
                  <a:cubicBezTo>
                    <a:pt x="40484" y="19129"/>
                    <a:pt x="41300" y="19242"/>
                    <a:pt x="42115" y="19242"/>
                  </a:cubicBezTo>
                  <a:cubicBezTo>
                    <a:pt x="43118" y="19242"/>
                    <a:pt x="44121" y="19071"/>
                    <a:pt x="45079" y="18736"/>
                  </a:cubicBezTo>
                  <a:cubicBezTo>
                    <a:pt x="49283" y="17334"/>
                    <a:pt x="51060" y="12379"/>
                    <a:pt x="48702" y="8619"/>
                  </a:cubicBezTo>
                  <a:cubicBezTo>
                    <a:pt x="47622" y="6904"/>
                    <a:pt x="45744" y="5867"/>
                    <a:pt x="43728" y="5867"/>
                  </a:cubicBezTo>
                  <a:cubicBezTo>
                    <a:pt x="43575" y="5867"/>
                    <a:pt x="43422" y="5873"/>
                    <a:pt x="43268" y="5885"/>
                  </a:cubicBezTo>
                  <a:cubicBezTo>
                    <a:pt x="41935" y="5988"/>
                    <a:pt x="40636" y="6398"/>
                    <a:pt x="39440" y="7047"/>
                  </a:cubicBezTo>
                  <a:cubicBezTo>
                    <a:pt x="38612" y="7497"/>
                    <a:pt x="37833" y="8012"/>
                    <a:pt x="37115" y="8604"/>
                  </a:cubicBezTo>
                  <a:lnTo>
                    <a:pt x="37115" y="8604"/>
                  </a:lnTo>
                  <a:cubicBezTo>
                    <a:pt x="37217" y="5791"/>
                    <a:pt x="36127" y="2961"/>
                    <a:pt x="33733" y="1306"/>
                  </a:cubicBezTo>
                  <a:cubicBezTo>
                    <a:pt x="32553" y="444"/>
                    <a:pt x="31135" y="0"/>
                    <a:pt x="29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16;p16">
            <a:extLst>
              <a:ext uri="{FF2B5EF4-FFF2-40B4-BE49-F238E27FC236}">
                <a16:creationId xmlns:a16="http://schemas.microsoft.com/office/drawing/2014/main" id="{B409A428-0C77-6B47-8BEA-7A98496CD42A}"/>
              </a:ext>
            </a:extLst>
          </p:cNvPr>
          <p:cNvGrpSpPr/>
          <p:nvPr/>
        </p:nvGrpSpPr>
        <p:grpSpPr>
          <a:xfrm>
            <a:off x="4571988" y="1364459"/>
            <a:ext cx="1413268" cy="782493"/>
            <a:chOff x="1425725" y="1417109"/>
            <a:chExt cx="1413268" cy="782493"/>
          </a:xfrm>
          <a:solidFill>
            <a:schemeClr val="accent6"/>
          </a:solidFill>
        </p:grpSpPr>
        <p:sp>
          <p:nvSpPr>
            <p:cNvPr id="13" name="Google Shape;117;p16">
              <a:extLst>
                <a:ext uri="{FF2B5EF4-FFF2-40B4-BE49-F238E27FC236}">
                  <a16:creationId xmlns:a16="http://schemas.microsoft.com/office/drawing/2014/main" id="{C222BAC8-8815-C845-B9A5-A99D846C1461}"/>
                </a:ext>
              </a:extLst>
            </p:cNvPr>
            <p:cNvSpPr/>
            <p:nvPr/>
          </p:nvSpPr>
          <p:spPr>
            <a:xfrm>
              <a:off x="1447267" y="1417109"/>
              <a:ext cx="1351703" cy="782493"/>
            </a:xfrm>
            <a:custGeom>
              <a:avLst/>
              <a:gdLst/>
              <a:ahLst/>
              <a:cxnLst/>
              <a:rect l="l" t="t" r="r" b="b"/>
              <a:pathLst>
                <a:path w="60049" h="34762" extrusionOk="0">
                  <a:moveTo>
                    <a:pt x="33763" y="1"/>
                  </a:moveTo>
                  <a:cubicBezTo>
                    <a:pt x="31706" y="1"/>
                    <a:pt x="29624" y="840"/>
                    <a:pt x="28094" y="2248"/>
                  </a:cubicBezTo>
                  <a:cubicBezTo>
                    <a:pt x="26119" y="4096"/>
                    <a:pt x="25094" y="7250"/>
                    <a:pt x="24853" y="10050"/>
                  </a:cubicBezTo>
                  <a:lnTo>
                    <a:pt x="24853" y="10050"/>
                  </a:lnTo>
                  <a:cubicBezTo>
                    <a:pt x="24859" y="7656"/>
                    <a:pt x="23079" y="5342"/>
                    <a:pt x="20746" y="4743"/>
                  </a:cubicBezTo>
                  <a:cubicBezTo>
                    <a:pt x="20310" y="4647"/>
                    <a:pt x="19873" y="4600"/>
                    <a:pt x="19440" y="4600"/>
                  </a:cubicBezTo>
                  <a:cubicBezTo>
                    <a:pt x="17258" y="4600"/>
                    <a:pt x="15194" y="5783"/>
                    <a:pt x="14081" y="7750"/>
                  </a:cubicBezTo>
                  <a:cubicBezTo>
                    <a:pt x="12646" y="10416"/>
                    <a:pt x="13774" y="14107"/>
                    <a:pt x="15380" y="16705"/>
                  </a:cubicBezTo>
                  <a:cubicBezTo>
                    <a:pt x="13253" y="16073"/>
                    <a:pt x="11029" y="15506"/>
                    <a:pt x="8841" y="15506"/>
                  </a:cubicBezTo>
                  <a:cubicBezTo>
                    <a:pt x="7830" y="15506"/>
                    <a:pt x="6827" y="15627"/>
                    <a:pt x="5845" y="15919"/>
                  </a:cubicBezTo>
                  <a:cubicBezTo>
                    <a:pt x="2701" y="16841"/>
                    <a:pt x="1" y="19815"/>
                    <a:pt x="548" y="23027"/>
                  </a:cubicBezTo>
                  <a:cubicBezTo>
                    <a:pt x="1386" y="27756"/>
                    <a:pt x="6495" y="29389"/>
                    <a:pt x="11464" y="29389"/>
                  </a:cubicBezTo>
                  <a:cubicBezTo>
                    <a:pt x="14396" y="29389"/>
                    <a:pt x="17280" y="28820"/>
                    <a:pt x="19208" y="27983"/>
                  </a:cubicBezTo>
                  <a:cubicBezTo>
                    <a:pt x="19408" y="27883"/>
                    <a:pt x="19645" y="27819"/>
                    <a:pt x="19878" y="27819"/>
                  </a:cubicBezTo>
                  <a:cubicBezTo>
                    <a:pt x="19963" y="27819"/>
                    <a:pt x="20048" y="27828"/>
                    <a:pt x="20131" y="27846"/>
                  </a:cubicBezTo>
                  <a:cubicBezTo>
                    <a:pt x="20370" y="27983"/>
                    <a:pt x="20575" y="28222"/>
                    <a:pt x="20678" y="28461"/>
                  </a:cubicBezTo>
                  <a:cubicBezTo>
                    <a:pt x="23021" y="32712"/>
                    <a:pt x="27339" y="34762"/>
                    <a:pt x="31786" y="34762"/>
                  </a:cubicBezTo>
                  <a:cubicBezTo>
                    <a:pt x="34668" y="34762"/>
                    <a:pt x="37603" y="33901"/>
                    <a:pt x="40090" y="32221"/>
                  </a:cubicBezTo>
                  <a:cubicBezTo>
                    <a:pt x="42004" y="30922"/>
                    <a:pt x="44157" y="29008"/>
                    <a:pt x="44704" y="26753"/>
                  </a:cubicBezTo>
                  <a:cubicBezTo>
                    <a:pt x="46687" y="27799"/>
                    <a:pt x="48892" y="28331"/>
                    <a:pt x="51108" y="28331"/>
                  </a:cubicBezTo>
                  <a:cubicBezTo>
                    <a:pt x="52366" y="28331"/>
                    <a:pt x="53628" y="28159"/>
                    <a:pt x="54854" y="27812"/>
                  </a:cubicBezTo>
                  <a:cubicBezTo>
                    <a:pt x="56905" y="27265"/>
                    <a:pt x="58921" y="26035"/>
                    <a:pt x="59639" y="24053"/>
                  </a:cubicBezTo>
                  <a:cubicBezTo>
                    <a:pt x="59981" y="23130"/>
                    <a:pt x="60049" y="22139"/>
                    <a:pt x="59844" y="21148"/>
                  </a:cubicBezTo>
                  <a:cubicBezTo>
                    <a:pt x="59253" y="17694"/>
                    <a:pt x="55914" y="14948"/>
                    <a:pt x="52432" y="14948"/>
                  </a:cubicBezTo>
                  <a:cubicBezTo>
                    <a:pt x="52089" y="14948"/>
                    <a:pt x="51745" y="14975"/>
                    <a:pt x="51402" y="15030"/>
                  </a:cubicBezTo>
                  <a:cubicBezTo>
                    <a:pt x="51607" y="13390"/>
                    <a:pt x="51778" y="11749"/>
                    <a:pt x="51402" y="10143"/>
                  </a:cubicBezTo>
                  <a:cubicBezTo>
                    <a:pt x="50787" y="7887"/>
                    <a:pt x="49010" y="6110"/>
                    <a:pt x="46754" y="5461"/>
                  </a:cubicBezTo>
                  <a:cubicBezTo>
                    <a:pt x="46295" y="5342"/>
                    <a:pt x="45811" y="5286"/>
                    <a:pt x="45317" y="5286"/>
                  </a:cubicBezTo>
                  <a:cubicBezTo>
                    <a:pt x="43384" y="5286"/>
                    <a:pt x="41308" y="6143"/>
                    <a:pt x="40056" y="7477"/>
                  </a:cubicBezTo>
                  <a:cubicBezTo>
                    <a:pt x="40808" y="4640"/>
                    <a:pt x="38962" y="1496"/>
                    <a:pt x="36228" y="437"/>
                  </a:cubicBezTo>
                  <a:cubicBezTo>
                    <a:pt x="35436" y="140"/>
                    <a:pt x="34602" y="1"/>
                    <a:pt x="33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8;p16">
              <a:extLst>
                <a:ext uri="{FF2B5EF4-FFF2-40B4-BE49-F238E27FC236}">
                  <a16:creationId xmlns:a16="http://schemas.microsoft.com/office/drawing/2014/main" id="{959BFA6D-D076-E94F-8F8E-FF93C62D0C89}"/>
                </a:ext>
              </a:extLst>
            </p:cNvPr>
            <p:cNvSpPr/>
            <p:nvPr/>
          </p:nvSpPr>
          <p:spPr>
            <a:xfrm>
              <a:off x="1456496" y="1840815"/>
              <a:ext cx="1340178" cy="358787"/>
            </a:xfrm>
            <a:custGeom>
              <a:avLst/>
              <a:gdLst/>
              <a:ahLst/>
              <a:cxnLst/>
              <a:rect l="l" t="t" r="r" b="b"/>
              <a:pathLst>
                <a:path w="59537" h="15939" extrusionOk="0">
                  <a:moveTo>
                    <a:pt x="41799" y="1"/>
                  </a:moveTo>
                  <a:cubicBezTo>
                    <a:pt x="39748" y="4204"/>
                    <a:pt x="35544" y="7485"/>
                    <a:pt x="30862" y="7725"/>
                  </a:cubicBezTo>
                  <a:cubicBezTo>
                    <a:pt x="30676" y="7735"/>
                    <a:pt x="30489" y="7741"/>
                    <a:pt x="30303" y="7741"/>
                  </a:cubicBezTo>
                  <a:cubicBezTo>
                    <a:pt x="25834" y="7741"/>
                    <a:pt x="21354" y="4636"/>
                    <a:pt x="20370" y="240"/>
                  </a:cubicBezTo>
                  <a:cubicBezTo>
                    <a:pt x="18149" y="2188"/>
                    <a:pt x="15688" y="3931"/>
                    <a:pt x="12885" y="4888"/>
                  </a:cubicBezTo>
                  <a:cubicBezTo>
                    <a:pt x="11473" y="5370"/>
                    <a:pt x="9974" y="5644"/>
                    <a:pt x="8489" y="5644"/>
                  </a:cubicBezTo>
                  <a:cubicBezTo>
                    <a:pt x="7027" y="5644"/>
                    <a:pt x="5578" y="5379"/>
                    <a:pt x="4239" y="4785"/>
                  </a:cubicBezTo>
                  <a:cubicBezTo>
                    <a:pt x="2769" y="4136"/>
                    <a:pt x="1539" y="3111"/>
                    <a:pt x="616" y="1812"/>
                  </a:cubicBezTo>
                  <a:cubicBezTo>
                    <a:pt x="548" y="1675"/>
                    <a:pt x="479" y="1573"/>
                    <a:pt x="445" y="1436"/>
                  </a:cubicBezTo>
                  <a:cubicBezTo>
                    <a:pt x="103" y="2325"/>
                    <a:pt x="1" y="3282"/>
                    <a:pt x="138" y="4204"/>
                  </a:cubicBezTo>
                  <a:cubicBezTo>
                    <a:pt x="976" y="8933"/>
                    <a:pt x="6085" y="10566"/>
                    <a:pt x="11054" y="10566"/>
                  </a:cubicBezTo>
                  <a:cubicBezTo>
                    <a:pt x="13986" y="10566"/>
                    <a:pt x="16870" y="9997"/>
                    <a:pt x="18798" y="9160"/>
                  </a:cubicBezTo>
                  <a:cubicBezTo>
                    <a:pt x="18998" y="9060"/>
                    <a:pt x="19235" y="8996"/>
                    <a:pt x="19468" y="8996"/>
                  </a:cubicBezTo>
                  <a:cubicBezTo>
                    <a:pt x="19553" y="8996"/>
                    <a:pt x="19638" y="9005"/>
                    <a:pt x="19721" y="9023"/>
                  </a:cubicBezTo>
                  <a:cubicBezTo>
                    <a:pt x="19960" y="9160"/>
                    <a:pt x="20165" y="9399"/>
                    <a:pt x="20268" y="9638"/>
                  </a:cubicBezTo>
                  <a:cubicBezTo>
                    <a:pt x="22590" y="13889"/>
                    <a:pt x="26913" y="15939"/>
                    <a:pt x="31366" y="15939"/>
                  </a:cubicBezTo>
                  <a:cubicBezTo>
                    <a:pt x="34253" y="15939"/>
                    <a:pt x="37193" y="15078"/>
                    <a:pt x="39680" y="13398"/>
                  </a:cubicBezTo>
                  <a:cubicBezTo>
                    <a:pt x="41594" y="12099"/>
                    <a:pt x="43747" y="10185"/>
                    <a:pt x="44294" y="7930"/>
                  </a:cubicBezTo>
                  <a:cubicBezTo>
                    <a:pt x="46282" y="9000"/>
                    <a:pt x="48494" y="9540"/>
                    <a:pt x="50715" y="9540"/>
                  </a:cubicBezTo>
                  <a:cubicBezTo>
                    <a:pt x="51968" y="9540"/>
                    <a:pt x="53224" y="9368"/>
                    <a:pt x="54444" y="9023"/>
                  </a:cubicBezTo>
                  <a:cubicBezTo>
                    <a:pt x="56495" y="8442"/>
                    <a:pt x="58511" y="7212"/>
                    <a:pt x="59229" y="5230"/>
                  </a:cubicBezTo>
                  <a:cubicBezTo>
                    <a:pt x="59400" y="4785"/>
                    <a:pt x="59502" y="4341"/>
                    <a:pt x="59536" y="3897"/>
                  </a:cubicBezTo>
                  <a:lnTo>
                    <a:pt x="59536" y="3897"/>
                  </a:lnTo>
                  <a:cubicBezTo>
                    <a:pt x="58000" y="4232"/>
                    <a:pt x="56426" y="4398"/>
                    <a:pt x="54853" y="4398"/>
                  </a:cubicBezTo>
                  <a:cubicBezTo>
                    <a:pt x="50165" y="4398"/>
                    <a:pt x="45484" y="2918"/>
                    <a:pt x="41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9;p16">
              <a:extLst>
                <a:ext uri="{FF2B5EF4-FFF2-40B4-BE49-F238E27FC236}">
                  <a16:creationId xmlns:a16="http://schemas.microsoft.com/office/drawing/2014/main" id="{FA277431-C181-4F43-BDFC-45343D31A54F}"/>
                </a:ext>
              </a:extLst>
            </p:cNvPr>
            <p:cNvSpPr/>
            <p:nvPr/>
          </p:nvSpPr>
          <p:spPr>
            <a:xfrm>
              <a:off x="1425725" y="1420126"/>
              <a:ext cx="1413268" cy="770427"/>
            </a:xfrm>
            <a:custGeom>
              <a:avLst/>
              <a:gdLst/>
              <a:ahLst/>
              <a:cxnLst/>
              <a:rect l="l" t="t" r="r" b="b"/>
              <a:pathLst>
                <a:path w="62784" h="34226" extrusionOk="0">
                  <a:moveTo>
                    <a:pt x="34326" y="979"/>
                  </a:moveTo>
                  <a:cubicBezTo>
                    <a:pt x="34676" y="979"/>
                    <a:pt x="35027" y="1016"/>
                    <a:pt x="35374" y="1089"/>
                  </a:cubicBezTo>
                  <a:cubicBezTo>
                    <a:pt x="36672" y="1430"/>
                    <a:pt x="37800" y="2217"/>
                    <a:pt x="38552" y="3344"/>
                  </a:cubicBezTo>
                  <a:cubicBezTo>
                    <a:pt x="39475" y="4780"/>
                    <a:pt x="40056" y="6420"/>
                    <a:pt x="40192" y="8129"/>
                  </a:cubicBezTo>
                  <a:cubicBezTo>
                    <a:pt x="40192" y="8368"/>
                    <a:pt x="40363" y="8573"/>
                    <a:pt x="40568" y="8642"/>
                  </a:cubicBezTo>
                  <a:cubicBezTo>
                    <a:pt x="40618" y="8656"/>
                    <a:pt x="40668" y="8663"/>
                    <a:pt x="40717" y="8663"/>
                  </a:cubicBezTo>
                  <a:cubicBezTo>
                    <a:pt x="40901" y="8663"/>
                    <a:pt x="41068" y="8565"/>
                    <a:pt x="41149" y="8402"/>
                  </a:cubicBezTo>
                  <a:cubicBezTo>
                    <a:pt x="41979" y="6659"/>
                    <a:pt x="43728" y="5588"/>
                    <a:pt x="45597" y="5588"/>
                  </a:cubicBezTo>
                  <a:cubicBezTo>
                    <a:pt x="46037" y="5588"/>
                    <a:pt x="46483" y="5647"/>
                    <a:pt x="46925" y="5771"/>
                  </a:cubicBezTo>
                  <a:cubicBezTo>
                    <a:pt x="49249" y="6420"/>
                    <a:pt x="50514" y="8539"/>
                    <a:pt x="50753" y="10863"/>
                  </a:cubicBezTo>
                  <a:cubicBezTo>
                    <a:pt x="50890" y="12162"/>
                    <a:pt x="50787" y="13529"/>
                    <a:pt x="50445" y="14793"/>
                  </a:cubicBezTo>
                  <a:cubicBezTo>
                    <a:pt x="50391" y="15119"/>
                    <a:pt x="50638" y="15402"/>
                    <a:pt x="50931" y="15402"/>
                  </a:cubicBezTo>
                  <a:cubicBezTo>
                    <a:pt x="51007" y="15402"/>
                    <a:pt x="51086" y="15383"/>
                    <a:pt x="51163" y="15340"/>
                  </a:cubicBezTo>
                  <a:cubicBezTo>
                    <a:pt x="51986" y="14838"/>
                    <a:pt x="52877" y="14619"/>
                    <a:pt x="53778" y="14619"/>
                  </a:cubicBezTo>
                  <a:cubicBezTo>
                    <a:pt x="56432" y="14619"/>
                    <a:pt x="59175" y="16521"/>
                    <a:pt x="60527" y="18690"/>
                  </a:cubicBezTo>
                  <a:cubicBezTo>
                    <a:pt x="61074" y="19510"/>
                    <a:pt x="61348" y="20501"/>
                    <a:pt x="61245" y="21458"/>
                  </a:cubicBezTo>
                  <a:cubicBezTo>
                    <a:pt x="61040" y="22415"/>
                    <a:pt x="60596" y="23269"/>
                    <a:pt x="59946" y="23953"/>
                  </a:cubicBezTo>
                  <a:cubicBezTo>
                    <a:pt x="59263" y="24671"/>
                    <a:pt x="58477" y="25320"/>
                    <a:pt x="57657" y="25901"/>
                  </a:cubicBezTo>
                  <a:cubicBezTo>
                    <a:pt x="56768" y="26482"/>
                    <a:pt x="55811" y="26960"/>
                    <a:pt x="54820" y="27234"/>
                  </a:cubicBezTo>
                  <a:cubicBezTo>
                    <a:pt x="54332" y="27361"/>
                    <a:pt x="53848" y="27418"/>
                    <a:pt x="53369" y="27418"/>
                  </a:cubicBezTo>
                  <a:cubicBezTo>
                    <a:pt x="51665" y="27418"/>
                    <a:pt x="50025" y="26701"/>
                    <a:pt x="48531" y="25901"/>
                  </a:cubicBezTo>
                  <a:cubicBezTo>
                    <a:pt x="48053" y="25593"/>
                    <a:pt x="47575" y="25320"/>
                    <a:pt x="47062" y="25115"/>
                  </a:cubicBezTo>
                  <a:cubicBezTo>
                    <a:pt x="46915" y="25066"/>
                    <a:pt x="46765" y="25042"/>
                    <a:pt x="46617" y="25042"/>
                  </a:cubicBezTo>
                  <a:cubicBezTo>
                    <a:pt x="46250" y="25042"/>
                    <a:pt x="45895" y="25188"/>
                    <a:pt x="45626" y="25457"/>
                  </a:cubicBezTo>
                  <a:cubicBezTo>
                    <a:pt x="45285" y="25798"/>
                    <a:pt x="44977" y="26174"/>
                    <a:pt x="44738" y="26584"/>
                  </a:cubicBezTo>
                  <a:cubicBezTo>
                    <a:pt x="44464" y="26995"/>
                    <a:pt x="44157" y="27370"/>
                    <a:pt x="43849" y="27746"/>
                  </a:cubicBezTo>
                  <a:cubicBezTo>
                    <a:pt x="41320" y="30788"/>
                    <a:pt x="37698" y="33010"/>
                    <a:pt x="33665" y="33180"/>
                  </a:cubicBezTo>
                  <a:cubicBezTo>
                    <a:pt x="33530" y="33185"/>
                    <a:pt x="33395" y="33187"/>
                    <a:pt x="33261" y="33187"/>
                  </a:cubicBezTo>
                  <a:cubicBezTo>
                    <a:pt x="31384" y="33187"/>
                    <a:pt x="29547" y="32743"/>
                    <a:pt x="27889" y="31882"/>
                  </a:cubicBezTo>
                  <a:cubicBezTo>
                    <a:pt x="26009" y="30856"/>
                    <a:pt x="24608" y="29216"/>
                    <a:pt x="23412" y="27507"/>
                  </a:cubicBezTo>
                  <a:cubicBezTo>
                    <a:pt x="23104" y="27063"/>
                    <a:pt x="22797" y="26619"/>
                    <a:pt x="22523" y="26140"/>
                  </a:cubicBezTo>
                  <a:cubicBezTo>
                    <a:pt x="22421" y="25986"/>
                    <a:pt x="22258" y="25909"/>
                    <a:pt x="22100" y="25909"/>
                  </a:cubicBezTo>
                  <a:cubicBezTo>
                    <a:pt x="21942" y="25909"/>
                    <a:pt x="21788" y="25986"/>
                    <a:pt x="21703" y="26140"/>
                  </a:cubicBezTo>
                  <a:cubicBezTo>
                    <a:pt x="20131" y="28464"/>
                    <a:pt x="17568" y="29865"/>
                    <a:pt x="14936" y="30515"/>
                  </a:cubicBezTo>
                  <a:cubicBezTo>
                    <a:pt x="13678" y="30825"/>
                    <a:pt x="12343" y="31002"/>
                    <a:pt x="11009" y="31002"/>
                  </a:cubicBezTo>
                  <a:cubicBezTo>
                    <a:pt x="9262" y="31002"/>
                    <a:pt x="7517" y="30700"/>
                    <a:pt x="5948" y="30002"/>
                  </a:cubicBezTo>
                  <a:cubicBezTo>
                    <a:pt x="3487" y="28874"/>
                    <a:pt x="1265" y="26584"/>
                    <a:pt x="1094" y="23748"/>
                  </a:cubicBezTo>
                  <a:cubicBezTo>
                    <a:pt x="958" y="21082"/>
                    <a:pt x="2530" y="18485"/>
                    <a:pt x="4820" y="17152"/>
                  </a:cubicBezTo>
                  <a:cubicBezTo>
                    <a:pt x="6120" y="16390"/>
                    <a:pt x="7627" y="15982"/>
                    <a:pt x="9149" y="15982"/>
                  </a:cubicBezTo>
                  <a:cubicBezTo>
                    <a:pt x="9266" y="15982"/>
                    <a:pt x="9384" y="15985"/>
                    <a:pt x="9502" y="15990"/>
                  </a:cubicBezTo>
                  <a:cubicBezTo>
                    <a:pt x="11245" y="16024"/>
                    <a:pt x="12920" y="16434"/>
                    <a:pt x="14492" y="17152"/>
                  </a:cubicBezTo>
                  <a:cubicBezTo>
                    <a:pt x="14571" y="17207"/>
                    <a:pt x="14653" y="17231"/>
                    <a:pt x="14732" y="17231"/>
                  </a:cubicBezTo>
                  <a:cubicBezTo>
                    <a:pt x="14996" y="17231"/>
                    <a:pt x="15220" y="16962"/>
                    <a:pt x="15141" y="16673"/>
                  </a:cubicBezTo>
                  <a:cubicBezTo>
                    <a:pt x="14287" y="12982"/>
                    <a:pt x="13364" y="8505"/>
                    <a:pt x="15893" y="5224"/>
                  </a:cubicBezTo>
                  <a:cubicBezTo>
                    <a:pt x="17097" y="3738"/>
                    <a:pt x="18850" y="2966"/>
                    <a:pt x="20616" y="2966"/>
                  </a:cubicBezTo>
                  <a:cubicBezTo>
                    <a:pt x="22058" y="2966"/>
                    <a:pt x="23509" y="3481"/>
                    <a:pt x="24676" y="4541"/>
                  </a:cubicBezTo>
                  <a:cubicBezTo>
                    <a:pt x="25941" y="5873"/>
                    <a:pt x="26590" y="7685"/>
                    <a:pt x="26453" y="9496"/>
                  </a:cubicBezTo>
                  <a:cubicBezTo>
                    <a:pt x="26453" y="9800"/>
                    <a:pt x="26686" y="9967"/>
                    <a:pt x="26922" y="9967"/>
                  </a:cubicBezTo>
                  <a:cubicBezTo>
                    <a:pt x="27078" y="9967"/>
                    <a:pt x="27236" y="9893"/>
                    <a:pt x="27329" y="9738"/>
                  </a:cubicBezTo>
                  <a:lnTo>
                    <a:pt x="27329" y="9738"/>
                  </a:lnTo>
                  <a:cubicBezTo>
                    <a:pt x="27448" y="9711"/>
                    <a:pt x="27549" y="9624"/>
                    <a:pt x="27581" y="9462"/>
                  </a:cubicBezTo>
                  <a:cubicBezTo>
                    <a:pt x="27752" y="8676"/>
                    <a:pt x="27821" y="7890"/>
                    <a:pt x="28060" y="7138"/>
                  </a:cubicBezTo>
                  <a:cubicBezTo>
                    <a:pt x="28265" y="6386"/>
                    <a:pt x="28538" y="5668"/>
                    <a:pt x="28880" y="4951"/>
                  </a:cubicBezTo>
                  <a:cubicBezTo>
                    <a:pt x="29461" y="3652"/>
                    <a:pt x="30418" y="2558"/>
                    <a:pt x="31614" y="1806"/>
                  </a:cubicBezTo>
                  <a:cubicBezTo>
                    <a:pt x="32416" y="1255"/>
                    <a:pt x="33365" y="979"/>
                    <a:pt x="34326" y="979"/>
                  </a:cubicBezTo>
                  <a:close/>
                  <a:moveTo>
                    <a:pt x="34413" y="1"/>
                  </a:moveTo>
                  <a:cubicBezTo>
                    <a:pt x="32007" y="1"/>
                    <a:pt x="29819" y="1720"/>
                    <a:pt x="28641" y="3857"/>
                  </a:cubicBezTo>
                  <a:cubicBezTo>
                    <a:pt x="28162" y="4677"/>
                    <a:pt x="27786" y="5532"/>
                    <a:pt x="27513" y="6454"/>
                  </a:cubicBezTo>
                  <a:cubicBezTo>
                    <a:pt x="27443" y="6691"/>
                    <a:pt x="27375" y="6927"/>
                    <a:pt x="27310" y="7163"/>
                  </a:cubicBezTo>
                  <a:lnTo>
                    <a:pt x="27310" y="7163"/>
                  </a:lnTo>
                  <a:cubicBezTo>
                    <a:pt x="27289" y="7063"/>
                    <a:pt x="27265" y="6964"/>
                    <a:pt x="27240" y="6865"/>
                  </a:cubicBezTo>
                  <a:cubicBezTo>
                    <a:pt x="26966" y="5976"/>
                    <a:pt x="26522" y="5122"/>
                    <a:pt x="25941" y="4370"/>
                  </a:cubicBezTo>
                  <a:cubicBezTo>
                    <a:pt x="24621" y="2670"/>
                    <a:pt x="22661" y="1803"/>
                    <a:pt x="20692" y="1803"/>
                  </a:cubicBezTo>
                  <a:cubicBezTo>
                    <a:pt x="18939" y="1803"/>
                    <a:pt x="17179" y="2491"/>
                    <a:pt x="15859" y="3891"/>
                  </a:cubicBezTo>
                  <a:cubicBezTo>
                    <a:pt x="14560" y="5327"/>
                    <a:pt x="13740" y="7104"/>
                    <a:pt x="13501" y="9018"/>
                  </a:cubicBezTo>
                  <a:cubicBezTo>
                    <a:pt x="13170" y="11362"/>
                    <a:pt x="13553" y="13707"/>
                    <a:pt x="14046" y="15982"/>
                  </a:cubicBezTo>
                  <a:lnTo>
                    <a:pt x="14046" y="15982"/>
                  </a:lnTo>
                  <a:cubicBezTo>
                    <a:pt x="12797" y="15388"/>
                    <a:pt x="11440" y="15013"/>
                    <a:pt x="10083" y="14930"/>
                  </a:cubicBezTo>
                  <a:cubicBezTo>
                    <a:pt x="9817" y="14909"/>
                    <a:pt x="9552" y="14898"/>
                    <a:pt x="9288" y="14898"/>
                  </a:cubicBezTo>
                  <a:cubicBezTo>
                    <a:pt x="7856" y="14898"/>
                    <a:pt x="6460" y="15208"/>
                    <a:pt x="5161" y="15785"/>
                  </a:cubicBezTo>
                  <a:cubicBezTo>
                    <a:pt x="2427" y="17083"/>
                    <a:pt x="582" y="19681"/>
                    <a:pt x="274" y="22654"/>
                  </a:cubicBezTo>
                  <a:cubicBezTo>
                    <a:pt x="1" y="25696"/>
                    <a:pt x="1846" y="28498"/>
                    <a:pt x="4375" y="30070"/>
                  </a:cubicBezTo>
                  <a:cubicBezTo>
                    <a:pt x="6370" y="31335"/>
                    <a:pt x="8763" y="31839"/>
                    <a:pt x="11148" y="31839"/>
                  </a:cubicBezTo>
                  <a:cubicBezTo>
                    <a:pt x="12114" y="31839"/>
                    <a:pt x="13078" y="31756"/>
                    <a:pt x="14013" y="31608"/>
                  </a:cubicBezTo>
                  <a:cubicBezTo>
                    <a:pt x="17078" y="31103"/>
                    <a:pt x="20085" y="29691"/>
                    <a:pt x="22061" y="27266"/>
                  </a:cubicBezTo>
                  <a:lnTo>
                    <a:pt x="22061" y="27266"/>
                  </a:lnTo>
                  <a:cubicBezTo>
                    <a:pt x="23185" y="28998"/>
                    <a:pt x="24426" y="30662"/>
                    <a:pt x="26078" y="31916"/>
                  </a:cubicBezTo>
                  <a:cubicBezTo>
                    <a:pt x="27821" y="33215"/>
                    <a:pt x="29871" y="34001"/>
                    <a:pt x="32058" y="34172"/>
                  </a:cubicBezTo>
                  <a:cubicBezTo>
                    <a:pt x="32445" y="34208"/>
                    <a:pt x="32830" y="34226"/>
                    <a:pt x="33214" y="34226"/>
                  </a:cubicBezTo>
                  <a:cubicBezTo>
                    <a:pt x="37132" y="34226"/>
                    <a:pt x="40836" y="32363"/>
                    <a:pt x="43576" y="29592"/>
                  </a:cubicBezTo>
                  <a:cubicBezTo>
                    <a:pt x="44328" y="28806"/>
                    <a:pt x="45011" y="27986"/>
                    <a:pt x="45626" y="27131"/>
                  </a:cubicBezTo>
                  <a:cubicBezTo>
                    <a:pt x="45866" y="26789"/>
                    <a:pt x="46105" y="26208"/>
                    <a:pt x="46515" y="26072"/>
                  </a:cubicBezTo>
                  <a:cubicBezTo>
                    <a:pt x="46548" y="26061"/>
                    <a:pt x="46580" y="26056"/>
                    <a:pt x="46613" y="26056"/>
                  </a:cubicBezTo>
                  <a:cubicBezTo>
                    <a:pt x="46785" y="26056"/>
                    <a:pt x="46952" y="26191"/>
                    <a:pt x="47096" y="26277"/>
                  </a:cubicBezTo>
                  <a:lnTo>
                    <a:pt x="47882" y="26755"/>
                  </a:lnTo>
                  <a:cubicBezTo>
                    <a:pt x="49571" y="27697"/>
                    <a:pt x="51394" y="28503"/>
                    <a:pt x="53334" y="28503"/>
                  </a:cubicBezTo>
                  <a:cubicBezTo>
                    <a:pt x="53789" y="28503"/>
                    <a:pt x="54250" y="28459"/>
                    <a:pt x="54717" y="28362"/>
                  </a:cubicBezTo>
                  <a:cubicBezTo>
                    <a:pt x="55811" y="28122"/>
                    <a:pt x="56836" y="27678"/>
                    <a:pt x="57793" y="27029"/>
                  </a:cubicBezTo>
                  <a:cubicBezTo>
                    <a:pt x="58716" y="26448"/>
                    <a:pt x="59571" y="25764"/>
                    <a:pt x="60357" y="24978"/>
                  </a:cubicBezTo>
                  <a:cubicBezTo>
                    <a:pt x="61826" y="23440"/>
                    <a:pt x="62783" y="21321"/>
                    <a:pt x="61963" y="19202"/>
                  </a:cubicBezTo>
                  <a:cubicBezTo>
                    <a:pt x="61211" y="17254"/>
                    <a:pt x="59502" y="15648"/>
                    <a:pt x="57622" y="14691"/>
                  </a:cubicBezTo>
                  <a:cubicBezTo>
                    <a:pt x="56443" y="14054"/>
                    <a:pt x="55084" y="13629"/>
                    <a:pt x="53737" y="13629"/>
                  </a:cubicBezTo>
                  <a:cubicBezTo>
                    <a:pt x="53133" y="13629"/>
                    <a:pt x="52531" y="13714"/>
                    <a:pt x="51949" y="13905"/>
                  </a:cubicBezTo>
                  <a:cubicBezTo>
                    <a:pt x="51811" y="13954"/>
                    <a:pt x="51678" y="14007"/>
                    <a:pt x="51549" y="14062"/>
                  </a:cubicBezTo>
                  <a:lnTo>
                    <a:pt x="51549" y="14062"/>
                  </a:lnTo>
                  <a:cubicBezTo>
                    <a:pt x="51899" y="11806"/>
                    <a:pt x="51869" y="9402"/>
                    <a:pt x="50650" y="7411"/>
                  </a:cubicBezTo>
                  <a:cubicBezTo>
                    <a:pt x="49525" y="5647"/>
                    <a:pt x="47596" y="4629"/>
                    <a:pt x="45580" y="4629"/>
                  </a:cubicBezTo>
                  <a:cubicBezTo>
                    <a:pt x="44901" y="4629"/>
                    <a:pt x="44213" y="4744"/>
                    <a:pt x="43542" y="4985"/>
                  </a:cubicBezTo>
                  <a:cubicBezTo>
                    <a:pt x="42568" y="5341"/>
                    <a:pt x="41693" y="5945"/>
                    <a:pt x="41021" y="6739"/>
                  </a:cubicBezTo>
                  <a:lnTo>
                    <a:pt x="41021" y="6739"/>
                  </a:lnTo>
                  <a:cubicBezTo>
                    <a:pt x="40774" y="5530"/>
                    <a:pt x="40334" y="4367"/>
                    <a:pt x="39714" y="3276"/>
                  </a:cubicBezTo>
                  <a:cubicBezTo>
                    <a:pt x="38894" y="1943"/>
                    <a:pt x="37698" y="884"/>
                    <a:pt x="36228" y="337"/>
                  </a:cubicBezTo>
                  <a:cubicBezTo>
                    <a:pt x="35617" y="106"/>
                    <a:pt x="35008" y="1"/>
                    <a:pt x="344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20;p16">
            <a:extLst>
              <a:ext uri="{FF2B5EF4-FFF2-40B4-BE49-F238E27FC236}">
                <a16:creationId xmlns:a16="http://schemas.microsoft.com/office/drawing/2014/main" id="{7A27D892-B046-AE42-9607-1BD555F00143}"/>
              </a:ext>
            </a:extLst>
          </p:cNvPr>
          <p:cNvGrpSpPr/>
          <p:nvPr/>
        </p:nvGrpSpPr>
        <p:grpSpPr>
          <a:xfrm>
            <a:off x="452827" y="1321068"/>
            <a:ext cx="1165523" cy="713027"/>
            <a:chOff x="3298242" y="4070048"/>
            <a:chExt cx="1165523" cy="713027"/>
          </a:xfrm>
        </p:grpSpPr>
        <p:sp>
          <p:nvSpPr>
            <p:cNvPr id="17" name="Google Shape;121;p16">
              <a:extLst>
                <a:ext uri="{FF2B5EF4-FFF2-40B4-BE49-F238E27FC236}">
                  <a16:creationId xmlns:a16="http://schemas.microsoft.com/office/drawing/2014/main" id="{703D5C0F-0E80-334F-B55D-1ED32299D013}"/>
                </a:ext>
              </a:extLst>
            </p:cNvPr>
            <p:cNvSpPr/>
            <p:nvPr/>
          </p:nvSpPr>
          <p:spPr>
            <a:xfrm>
              <a:off x="3322958" y="4070048"/>
              <a:ext cx="1140807" cy="713027"/>
            </a:xfrm>
            <a:custGeom>
              <a:avLst/>
              <a:gdLst/>
              <a:ahLst/>
              <a:cxnLst/>
              <a:rect l="l" t="t" r="r" b="b"/>
              <a:pathLst>
                <a:path w="50680" h="31676" extrusionOk="0">
                  <a:moveTo>
                    <a:pt x="27879" y="1"/>
                  </a:moveTo>
                  <a:cubicBezTo>
                    <a:pt x="25875" y="1"/>
                    <a:pt x="23884" y="627"/>
                    <a:pt x="22211" y="1822"/>
                  </a:cubicBezTo>
                  <a:cubicBezTo>
                    <a:pt x="20775" y="2916"/>
                    <a:pt x="17187" y="7051"/>
                    <a:pt x="18588" y="9136"/>
                  </a:cubicBezTo>
                  <a:cubicBezTo>
                    <a:pt x="17250" y="7184"/>
                    <a:pt x="14857" y="6091"/>
                    <a:pt x="12501" y="6091"/>
                  </a:cubicBezTo>
                  <a:cubicBezTo>
                    <a:pt x="11185" y="6091"/>
                    <a:pt x="9881" y="6432"/>
                    <a:pt x="8780" y="7154"/>
                  </a:cubicBezTo>
                  <a:cubicBezTo>
                    <a:pt x="5669" y="9170"/>
                    <a:pt x="4610" y="13784"/>
                    <a:pt x="6558" y="16928"/>
                  </a:cubicBezTo>
                  <a:cubicBezTo>
                    <a:pt x="6124" y="16766"/>
                    <a:pt x="5683" y="16691"/>
                    <a:pt x="5246" y="16691"/>
                  </a:cubicBezTo>
                  <a:cubicBezTo>
                    <a:pt x="2549" y="16691"/>
                    <a:pt x="0" y="19544"/>
                    <a:pt x="235" y="22397"/>
                  </a:cubicBezTo>
                  <a:cubicBezTo>
                    <a:pt x="543" y="25712"/>
                    <a:pt x="3653" y="28241"/>
                    <a:pt x="6934" y="28754"/>
                  </a:cubicBezTo>
                  <a:cubicBezTo>
                    <a:pt x="7500" y="28843"/>
                    <a:pt x="8069" y="28884"/>
                    <a:pt x="8638" y="28884"/>
                  </a:cubicBezTo>
                  <a:cubicBezTo>
                    <a:pt x="11336" y="28884"/>
                    <a:pt x="14042" y="27951"/>
                    <a:pt x="16469" y="26737"/>
                  </a:cubicBezTo>
                  <a:cubicBezTo>
                    <a:pt x="18690" y="30016"/>
                    <a:pt x="22238" y="31676"/>
                    <a:pt x="25792" y="31676"/>
                  </a:cubicBezTo>
                  <a:cubicBezTo>
                    <a:pt x="29128" y="31676"/>
                    <a:pt x="32469" y="30212"/>
                    <a:pt x="34720" y="27250"/>
                  </a:cubicBezTo>
                  <a:cubicBezTo>
                    <a:pt x="36761" y="28543"/>
                    <a:pt x="39194" y="29384"/>
                    <a:pt x="41588" y="29384"/>
                  </a:cubicBezTo>
                  <a:cubicBezTo>
                    <a:pt x="42802" y="29384"/>
                    <a:pt x="44005" y="29168"/>
                    <a:pt x="45143" y="28685"/>
                  </a:cubicBezTo>
                  <a:cubicBezTo>
                    <a:pt x="48493" y="27284"/>
                    <a:pt x="50680" y="23012"/>
                    <a:pt x="49039" y="19765"/>
                  </a:cubicBezTo>
                  <a:cubicBezTo>
                    <a:pt x="48014" y="17646"/>
                    <a:pt x="45690" y="16416"/>
                    <a:pt x="43366" y="16142"/>
                  </a:cubicBezTo>
                  <a:cubicBezTo>
                    <a:pt x="43001" y="16099"/>
                    <a:pt x="42642" y="16079"/>
                    <a:pt x="42288" y="16079"/>
                  </a:cubicBezTo>
                  <a:cubicBezTo>
                    <a:pt x="40157" y="16079"/>
                    <a:pt x="38202" y="16787"/>
                    <a:pt x="36121" y="17168"/>
                  </a:cubicBezTo>
                  <a:cubicBezTo>
                    <a:pt x="35847" y="15903"/>
                    <a:pt x="36838" y="14639"/>
                    <a:pt x="37180" y="13340"/>
                  </a:cubicBezTo>
                  <a:cubicBezTo>
                    <a:pt x="37830" y="11084"/>
                    <a:pt x="37761" y="8692"/>
                    <a:pt x="36975" y="6505"/>
                  </a:cubicBezTo>
                  <a:cubicBezTo>
                    <a:pt x="35882" y="3531"/>
                    <a:pt x="33455" y="1276"/>
                    <a:pt x="30447" y="353"/>
                  </a:cubicBezTo>
                  <a:cubicBezTo>
                    <a:pt x="29605" y="117"/>
                    <a:pt x="28741" y="1"/>
                    <a:pt x="27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2;p16">
              <a:extLst>
                <a:ext uri="{FF2B5EF4-FFF2-40B4-BE49-F238E27FC236}">
                  <a16:creationId xmlns:a16="http://schemas.microsoft.com/office/drawing/2014/main" id="{C14D3427-510E-144B-A34A-5ACA7EE1B524}"/>
                </a:ext>
              </a:extLst>
            </p:cNvPr>
            <p:cNvSpPr/>
            <p:nvPr/>
          </p:nvSpPr>
          <p:spPr>
            <a:xfrm>
              <a:off x="3326717" y="4524187"/>
              <a:ext cx="1127819" cy="258888"/>
            </a:xfrm>
            <a:custGeom>
              <a:avLst/>
              <a:gdLst/>
              <a:ahLst/>
              <a:cxnLst/>
              <a:rect l="l" t="t" r="r" b="b"/>
              <a:pathLst>
                <a:path w="50103" h="11501" extrusionOk="0">
                  <a:moveTo>
                    <a:pt x="17567" y="0"/>
                  </a:moveTo>
                  <a:cubicBezTo>
                    <a:pt x="15414" y="2861"/>
                    <a:pt x="12064" y="4500"/>
                    <a:pt x="8573" y="4500"/>
                  </a:cubicBezTo>
                  <a:cubicBezTo>
                    <a:pt x="8019" y="4500"/>
                    <a:pt x="7461" y="4459"/>
                    <a:pt x="6904" y="4375"/>
                  </a:cubicBezTo>
                  <a:cubicBezTo>
                    <a:pt x="3657" y="3862"/>
                    <a:pt x="2427" y="1948"/>
                    <a:pt x="308" y="205"/>
                  </a:cubicBezTo>
                  <a:cubicBezTo>
                    <a:pt x="103" y="855"/>
                    <a:pt x="0" y="1538"/>
                    <a:pt x="68" y="2222"/>
                  </a:cubicBezTo>
                  <a:cubicBezTo>
                    <a:pt x="342" y="5503"/>
                    <a:pt x="3486" y="8066"/>
                    <a:pt x="6733" y="8579"/>
                  </a:cubicBezTo>
                  <a:cubicBezTo>
                    <a:pt x="7305" y="8668"/>
                    <a:pt x="7877" y="8709"/>
                    <a:pt x="8449" y="8709"/>
                  </a:cubicBezTo>
                  <a:cubicBezTo>
                    <a:pt x="11159" y="8709"/>
                    <a:pt x="13847" y="7776"/>
                    <a:pt x="16302" y="6562"/>
                  </a:cubicBezTo>
                  <a:cubicBezTo>
                    <a:pt x="18506" y="9841"/>
                    <a:pt x="22045" y="11501"/>
                    <a:pt x="25594" y="11501"/>
                  </a:cubicBezTo>
                  <a:cubicBezTo>
                    <a:pt x="28927" y="11501"/>
                    <a:pt x="32268" y="10037"/>
                    <a:pt x="34518" y="7075"/>
                  </a:cubicBezTo>
                  <a:cubicBezTo>
                    <a:pt x="36560" y="8368"/>
                    <a:pt x="39008" y="9209"/>
                    <a:pt x="41402" y="9209"/>
                  </a:cubicBezTo>
                  <a:cubicBezTo>
                    <a:pt x="42616" y="9209"/>
                    <a:pt x="43816" y="8993"/>
                    <a:pt x="44942" y="8510"/>
                  </a:cubicBezTo>
                  <a:cubicBezTo>
                    <a:pt x="48018" y="7246"/>
                    <a:pt x="50103" y="3623"/>
                    <a:pt x="49248" y="513"/>
                  </a:cubicBezTo>
                  <a:lnTo>
                    <a:pt x="49248" y="513"/>
                  </a:lnTo>
                  <a:cubicBezTo>
                    <a:pt x="47165" y="2255"/>
                    <a:pt x="44616" y="3112"/>
                    <a:pt x="42075" y="3112"/>
                  </a:cubicBezTo>
                  <a:cubicBezTo>
                    <a:pt x="39281" y="3112"/>
                    <a:pt x="36495" y="2075"/>
                    <a:pt x="34347" y="34"/>
                  </a:cubicBezTo>
                  <a:cubicBezTo>
                    <a:pt x="32194" y="3213"/>
                    <a:pt x="29460" y="6767"/>
                    <a:pt x="25632" y="6767"/>
                  </a:cubicBezTo>
                  <a:cubicBezTo>
                    <a:pt x="21907" y="6767"/>
                    <a:pt x="19173" y="3350"/>
                    <a:pt x="1756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3;p16">
              <a:extLst>
                <a:ext uri="{FF2B5EF4-FFF2-40B4-BE49-F238E27FC236}">
                  <a16:creationId xmlns:a16="http://schemas.microsoft.com/office/drawing/2014/main" id="{288BD625-CF88-794B-936D-68194A0D5FCB}"/>
                </a:ext>
              </a:extLst>
            </p:cNvPr>
            <p:cNvSpPr/>
            <p:nvPr/>
          </p:nvSpPr>
          <p:spPr>
            <a:xfrm>
              <a:off x="3298242" y="4088799"/>
              <a:ext cx="1157847" cy="685722"/>
            </a:xfrm>
            <a:custGeom>
              <a:avLst/>
              <a:gdLst/>
              <a:ahLst/>
              <a:cxnLst/>
              <a:rect l="l" t="t" r="r" b="b"/>
              <a:pathLst>
                <a:path w="51437" h="30463" extrusionOk="0">
                  <a:moveTo>
                    <a:pt x="28483" y="886"/>
                  </a:moveTo>
                  <a:cubicBezTo>
                    <a:pt x="28535" y="886"/>
                    <a:pt x="28588" y="886"/>
                    <a:pt x="28640" y="887"/>
                  </a:cubicBezTo>
                  <a:cubicBezTo>
                    <a:pt x="30588" y="955"/>
                    <a:pt x="32468" y="1673"/>
                    <a:pt x="33972" y="2869"/>
                  </a:cubicBezTo>
                  <a:cubicBezTo>
                    <a:pt x="35578" y="4168"/>
                    <a:pt x="36672" y="5945"/>
                    <a:pt x="37116" y="7961"/>
                  </a:cubicBezTo>
                  <a:cubicBezTo>
                    <a:pt x="37595" y="10354"/>
                    <a:pt x="37321" y="12849"/>
                    <a:pt x="36399" y="15139"/>
                  </a:cubicBezTo>
                  <a:cubicBezTo>
                    <a:pt x="36276" y="15445"/>
                    <a:pt x="36565" y="15696"/>
                    <a:pt x="36847" y="15696"/>
                  </a:cubicBezTo>
                  <a:cubicBezTo>
                    <a:pt x="36880" y="15696"/>
                    <a:pt x="36913" y="15692"/>
                    <a:pt x="36945" y="15685"/>
                  </a:cubicBezTo>
                  <a:cubicBezTo>
                    <a:pt x="38814" y="15232"/>
                    <a:pt x="40765" y="14736"/>
                    <a:pt x="42702" y="14736"/>
                  </a:cubicBezTo>
                  <a:cubicBezTo>
                    <a:pt x="43246" y="14736"/>
                    <a:pt x="43788" y="14775"/>
                    <a:pt x="44327" y="14865"/>
                  </a:cubicBezTo>
                  <a:cubicBezTo>
                    <a:pt x="46310" y="15139"/>
                    <a:pt x="48053" y="16266"/>
                    <a:pt x="49112" y="17941"/>
                  </a:cubicBezTo>
                  <a:cubicBezTo>
                    <a:pt x="51436" y="22008"/>
                    <a:pt x="46446" y="25631"/>
                    <a:pt x="42926" y="26348"/>
                  </a:cubicBezTo>
                  <a:cubicBezTo>
                    <a:pt x="42465" y="26442"/>
                    <a:pt x="41988" y="26490"/>
                    <a:pt x="41508" y="26490"/>
                  </a:cubicBezTo>
                  <a:cubicBezTo>
                    <a:pt x="39713" y="26490"/>
                    <a:pt x="37895" y="25816"/>
                    <a:pt x="36843" y="24332"/>
                  </a:cubicBezTo>
                  <a:cubicBezTo>
                    <a:pt x="36757" y="24212"/>
                    <a:pt x="36621" y="24153"/>
                    <a:pt x="36484" y="24153"/>
                  </a:cubicBezTo>
                  <a:cubicBezTo>
                    <a:pt x="36347" y="24153"/>
                    <a:pt x="36211" y="24212"/>
                    <a:pt x="36125" y="24332"/>
                  </a:cubicBezTo>
                  <a:cubicBezTo>
                    <a:pt x="34724" y="26793"/>
                    <a:pt x="32400" y="28570"/>
                    <a:pt x="29666" y="29253"/>
                  </a:cubicBezTo>
                  <a:cubicBezTo>
                    <a:pt x="28851" y="29457"/>
                    <a:pt x="28024" y="29558"/>
                    <a:pt x="27202" y="29558"/>
                  </a:cubicBezTo>
                  <a:cubicBezTo>
                    <a:pt x="25266" y="29558"/>
                    <a:pt x="23358" y="29000"/>
                    <a:pt x="21703" y="27921"/>
                  </a:cubicBezTo>
                  <a:cubicBezTo>
                    <a:pt x="20336" y="27066"/>
                    <a:pt x="19242" y="25938"/>
                    <a:pt x="18456" y="24537"/>
                  </a:cubicBezTo>
                  <a:cubicBezTo>
                    <a:pt x="18361" y="24404"/>
                    <a:pt x="18212" y="24334"/>
                    <a:pt x="18064" y="24334"/>
                  </a:cubicBezTo>
                  <a:cubicBezTo>
                    <a:pt x="17946" y="24334"/>
                    <a:pt x="17829" y="24378"/>
                    <a:pt x="17738" y="24469"/>
                  </a:cubicBezTo>
                  <a:cubicBezTo>
                    <a:pt x="16303" y="26314"/>
                    <a:pt x="14423" y="27715"/>
                    <a:pt x="12236" y="28536"/>
                  </a:cubicBezTo>
                  <a:cubicBezTo>
                    <a:pt x="11204" y="28912"/>
                    <a:pt x="10125" y="29101"/>
                    <a:pt x="9048" y="29101"/>
                  </a:cubicBezTo>
                  <a:cubicBezTo>
                    <a:pt x="7878" y="29101"/>
                    <a:pt x="6709" y="28878"/>
                    <a:pt x="5605" y="28433"/>
                  </a:cubicBezTo>
                  <a:cubicBezTo>
                    <a:pt x="3555" y="27613"/>
                    <a:pt x="1983" y="25904"/>
                    <a:pt x="1402" y="23751"/>
                  </a:cubicBezTo>
                  <a:cubicBezTo>
                    <a:pt x="752" y="21735"/>
                    <a:pt x="1265" y="19547"/>
                    <a:pt x="2666" y="17975"/>
                  </a:cubicBezTo>
                  <a:cubicBezTo>
                    <a:pt x="3748" y="16869"/>
                    <a:pt x="5271" y="16203"/>
                    <a:pt x="6804" y="16203"/>
                  </a:cubicBezTo>
                  <a:cubicBezTo>
                    <a:pt x="7450" y="16203"/>
                    <a:pt x="8098" y="16321"/>
                    <a:pt x="8716" y="16574"/>
                  </a:cubicBezTo>
                  <a:cubicBezTo>
                    <a:pt x="8772" y="16602"/>
                    <a:pt x="8826" y="16615"/>
                    <a:pt x="8877" y="16615"/>
                  </a:cubicBezTo>
                  <a:cubicBezTo>
                    <a:pt x="9191" y="16615"/>
                    <a:pt x="9361" y="16121"/>
                    <a:pt x="9126" y="15856"/>
                  </a:cubicBezTo>
                  <a:cubicBezTo>
                    <a:pt x="7109" y="13669"/>
                    <a:pt x="7007" y="10080"/>
                    <a:pt x="8579" y="7586"/>
                  </a:cubicBezTo>
                  <a:cubicBezTo>
                    <a:pt x="9365" y="6355"/>
                    <a:pt x="10561" y="5501"/>
                    <a:pt x="11962" y="5125"/>
                  </a:cubicBezTo>
                  <a:cubicBezTo>
                    <a:pt x="12502" y="5003"/>
                    <a:pt x="13058" y="4940"/>
                    <a:pt x="13613" y="4940"/>
                  </a:cubicBezTo>
                  <a:cubicBezTo>
                    <a:pt x="14463" y="4940"/>
                    <a:pt x="15312" y="5088"/>
                    <a:pt x="16098" y="5398"/>
                  </a:cubicBezTo>
                  <a:cubicBezTo>
                    <a:pt x="17601" y="5945"/>
                    <a:pt x="18798" y="7039"/>
                    <a:pt x="19515" y="8474"/>
                  </a:cubicBezTo>
                  <a:cubicBezTo>
                    <a:pt x="19585" y="8625"/>
                    <a:pt x="19726" y="8689"/>
                    <a:pt x="19874" y="8689"/>
                  </a:cubicBezTo>
                  <a:cubicBezTo>
                    <a:pt x="20160" y="8689"/>
                    <a:pt x="20471" y="8448"/>
                    <a:pt x="20336" y="8132"/>
                  </a:cubicBezTo>
                  <a:cubicBezTo>
                    <a:pt x="20206" y="7811"/>
                    <a:pt x="20052" y="7506"/>
                    <a:pt x="19877" y="7220"/>
                  </a:cubicBezTo>
                  <a:lnTo>
                    <a:pt x="19877" y="7220"/>
                  </a:lnTo>
                  <a:cubicBezTo>
                    <a:pt x="19912" y="7182"/>
                    <a:pt x="19941" y="7134"/>
                    <a:pt x="19960" y="7073"/>
                  </a:cubicBezTo>
                  <a:cubicBezTo>
                    <a:pt x="21173" y="3364"/>
                    <a:pt x="24616" y="886"/>
                    <a:pt x="28483" y="886"/>
                  </a:cubicBezTo>
                  <a:close/>
                  <a:moveTo>
                    <a:pt x="28574" y="0"/>
                  </a:moveTo>
                  <a:cubicBezTo>
                    <a:pt x="26755" y="0"/>
                    <a:pt x="24966" y="520"/>
                    <a:pt x="23411" y="1536"/>
                  </a:cubicBezTo>
                  <a:cubicBezTo>
                    <a:pt x="21568" y="2700"/>
                    <a:pt x="20154" y="4476"/>
                    <a:pt x="19399" y="6546"/>
                  </a:cubicBezTo>
                  <a:lnTo>
                    <a:pt x="19399" y="6546"/>
                  </a:lnTo>
                  <a:cubicBezTo>
                    <a:pt x="18022" y="4855"/>
                    <a:pt x="15815" y="3943"/>
                    <a:pt x="13616" y="3943"/>
                  </a:cubicBezTo>
                  <a:cubicBezTo>
                    <a:pt x="13153" y="3943"/>
                    <a:pt x="12690" y="3983"/>
                    <a:pt x="12236" y="4065"/>
                  </a:cubicBezTo>
                  <a:cubicBezTo>
                    <a:pt x="10595" y="4373"/>
                    <a:pt x="9160" y="5296"/>
                    <a:pt x="8169" y="6629"/>
                  </a:cubicBezTo>
                  <a:cubicBezTo>
                    <a:pt x="6303" y="9276"/>
                    <a:pt x="6186" y="12718"/>
                    <a:pt x="7793" y="15439"/>
                  </a:cubicBezTo>
                  <a:lnTo>
                    <a:pt x="7793" y="15439"/>
                  </a:lnTo>
                  <a:cubicBezTo>
                    <a:pt x="7399" y="15363"/>
                    <a:pt x="7001" y="15325"/>
                    <a:pt x="6605" y="15325"/>
                  </a:cubicBezTo>
                  <a:cubicBezTo>
                    <a:pt x="5217" y="15325"/>
                    <a:pt x="3848" y="15790"/>
                    <a:pt x="2735" y="16711"/>
                  </a:cubicBezTo>
                  <a:cubicBezTo>
                    <a:pt x="889" y="18180"/>
                    <a:pt x="0" y="20538"/>
                    <a:pt x="376" y="22897"/>
                  </a:cubicBezTo>
                  <a:cubicBezTo>
                    <a:pt x="718" y="25289"/>
                    <a:pt x="2119" y="27442"/>
                    <a:pt x="4204" y="28672"/>
                  </a:cubicBezTo>
                  <a:cubicBezTo>
                    <a:pt x="5744" y="29549"/>
                    <a:pt x="7464" y="29998"/>
                    <a:pt x="9194" y="29998"/>
                  </a:cubicBezTo>
                  <a:cubicBezTo>
                    <a:pt x="9960" y="29998"/>
                    <a:pt x="10729" y="29910"/>
                    <a:pt x="11484" y="29732"/>
                  </a:cubicBezTo>
                  <a:cubicBezTo>
                    <a:pt x="14061" y="29040"/>
                    <a:pt x="16350" y="27597"/>
                    <a:pt x="18030" y="25536"/>
                  </a:cubicBezTo>
                  <a:lnTo>
                    <a:pt x="18030" y="25536"/>
                  </a:lnTo>
                  <a:cubicBezTo>
                    <a:pt x="19646" y="27876"/>
                    <a:pt x="22052" y="29544"/>
                    <a:pt x="24813" y="30210"/>
                  </a:cubicBezTo>
                  <a:cubicBezTo>
                    <a:pt x="25593" y="30379"/>
                    <a:pt x="26383" y="30462"/>
                    <a:pt x="27168" y="30462"/>
                  </a:cubicBezTo>
                  <a:cubicBezTo>
                    <a:pt x="29408" y="30462"/>
                    <a:pt x="31612" y="29783"/>
                    <a:pt x="33459" y="28467"/>
                  </a:cubicBezTo>
                  <a:cubicBezTo>
                    <a:pt x="34700" y="27590"/>
                    <a:pt x="35753" y="26498"/>
                    <a:pt x="36548" y="25238"/>
                  </a:cubicBezTo>
                  <a:lnTo>
                    <a:pt x="36548" y="25238"/>
                  </a:lnTo>
                  <a:cubicBezTo>
                    <a:pt x="37793" y="26560"/>
                    <a:pt x="39555" y="27332"/>
                    <a:pt x="41408" y="27332"/>
                  </a:cubicBezTo>
                  <a:cubicBezTo>
                    <a:pt x="41605" y="27332"/>
                    <a:pt x="41804" y="27323"/>
                    <a:pt x="42003" y="27305"/>
                  </a:cubicBezTo>
                  <a:cubicBezTo>
                    <a:pt x="44430" y="27032"/>
                    <a:pt x="46720" y="25972"/>
                    <a:pt x="48531" y="24298"/>
                  </a:cubicBezTo>
                  <a:cubicBezTo>
                    <a:pt x="49386" y="23546"/>
                    <a:pt x="50035" y="22555"/>
                    <a:pt x="50411" y="21495"/>
                  </a:cubicBezTo>
                  <a:cubicBezTo>
                    <a:pt x="50753" y="20470"/>
                    <a:pt x="50718" y="19342"/>
                    <a:pt x="50343" y="18351"/>
                  </a:cubicBezTo>
                  <a:cubicBezTo>
                    <a:pt x="49522" y="16335"/>
                    <a:pt x="47813" y="14797"/>
                    <a:pt x="45729" y="14182"/>
                  </a:cubicBezTo>
                  <a:cubicBezTo>
                    <a:pt x="44790" y="13898"/>
                    <a:pt x="43823" y="13785"/>
                    <a:pt x="42847" y="13785"/>
                  </a:cubicBezTo>
                  <a:cubicBezTo>
                    <a:pt x="41070" y="13785"/>
                    <a:pt x="39264" y="14159"/>
                    <a:pt x="37542" y="14559"/>
                  </a:cubicBezTo>
                  <a:lnTo>
                    <a:pt x="37542" y="14559"/>
                  </a:lnTo>
                  <a:cubicBezTo>
                    <a:pt x="38912" y="10465"/>
                    <a:pt x="38438" y="5579"/>
                    <a:pt x="35100" y="2562"/>
                  </a:cubicBezTo>
                  <a:cubicBezTo>
                    <a:pt x="33493" y="1160"/>
                    <a:pt x="31477" y="272"/>
                    <a:pt x="29358" y="33"/>
                  </a:cubicBezTo>
                  <a:cubicBezTo>
                    <a:pt x="29097" y="11"/>
                    <a:pt x="28835" y="0"/>
                    <a:pt x="28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24;p16">
            <a:extLst>
              <a:ext uri="{FF2B5EF4-FFF2-40B4-BE49-F238E27FC236}">
                <a16:creationId xmlns:a16="http://schemas.microsoft.com/office/drawing/2014/main" id="{69C2B98A-7FB7-AD4D-BF8F-39CB0B4A0505}"/>
              </a:ext>
            </a:extLst>
          </p:cNvPr>
          <p:cNvGrpSpPr/>
          <p:nvPr/>
        </p:nvGrpSpPr>
        <p:grpSpPr>
          <a:xfrm>
            <a:off x="7382822" y="225000"/>
            <a:ext cx="1380178" cy="1022202"/>
            <a:chOff x="5917753" y="1127631"/>
            <a:chExt cx="1380178" cy="1022202"/>
          </a:xfrm>
        </p:grpSpPr>
        <p:sp>
          <p:nvSpPr>
            <p:cNvPr id="21" name="Google Shape;125;p16">
              <a:extLst>
                <a:ext uri="{FF2B5EF4-FFF2-40B4-BE49-F238E27FC236}">
                  <a16:creationId xmlns:a16="http://schemas.microsoft.com/office/drawing/2014/main" id="{34CA575E-C21A-1844-8318-8F833DF6EAFD}"/>
                </a:ext>
              </a:extLst>
            </p:cNvPr>
            <p:cNvSpPr/>
            <p:nvPr/>
          </p:nvSpPr>
          <p:spPr>
            <a:xfrm>
              <a:off x="5970066" y="1245381"/>
              <a:ext cx="1099366" cy="504674"/>
            </a:xfrm>
            <a:custGeom>
              <a:avLst/>
              <a:gdLst/>
              <a:ahLst/>
              <a:cxnLst/>
              <a:rect l="l" t="t" r="r" b="b"/>
              <a:pathLst>
                <a:path w="48839" h="22420" extrusionOk="0">
                  <a:moveTo>
                    <a:pt x="48839" y="0"/>
                  </a:moveTo>
                  <a:lnTo>
                    <a:pt x="45524" y="1333"/>
                  </a:lnTo>
                  <a:cubicBezTo>
                    <a:pt x="38039" y="4340"/>
                    <a:pt x="30384" y="6938"/>
                    <a:pt x="22591" y="9057"/>
                  </a:cubicBezTo>
                  <a:cubicBezTo>
                    <a:pt x="15141" y="11005"/>
                    <a:pt x="7622" y="12474"/>
                    <a:pt x="1" y="13466"/>
                  </a:cubicBezTo>
                  <a:cubicBezTo>
                    <a:pt x="787" y="14047"/>
                    <a:pt x="1539" y="14628"/>
                    <a:pt x="2359" y="15140"/>
                  </a:cubicBezTo>
                  <a:cubicBezTo>
                    <a:pt x="7143" y="18216"/>
                    <a:pt x="12441" y="20335"/>
                    <a:pt x="17670" y="22420"/>
                  </a:cubicBezTo>
                  <a:cubicBezTo>
                    <a:pt x="20301" y="20096"/>
                    <a:pt x="23001" y="17840"/>
                    <a:pt x="25770" y="15687"/>
                  </a:cubicBezTo>
                  <a:cubicBezTo>
                    <a:pt x="30794" y="11723"/>
                    <a:pt x="36023" y="7997"/>
                    <a:pt x="41423" y="4511"/>
                  </a:cubicBezTo>
                  <a:cubicBezTo>
                    <a:pt x="43849" y="2939"/>
                    <a:pt x="46310" y="1435"/>
                    <a:pt x="48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6;p16">
              <a:extLst>
                <a:ext uri="{FF2B5EF4-FFF2-40B4-BE49-F238E27FC236}">
                  <a16:creationId xmlns:a16="http://schemas.microsoft.com/office/drawing/2014/main" id="{E7E13C1F-1010-3342-9180-025DFE29962E}"/>
                </a:ext>
              </a:extLst>
            </p:cNvPr>
            <p:cNvSpPr/>
            <p:nvPr/>
          </p:nvSpPr>
          <p:spPr>
            <a:xfrm>
              <a:off x="6387042" y="1201509"/>
              <a:ext cx="809325" cy="857046"/>
            </a:xfrm>
            <a:custGeom>
              <a:avLst/>
              <a:gdLst/>
              <a:ahLst/>
              <a:cxnLst/>
              <a:rect l="l" t="t" r="r" b="b"/>
              <a:pathLst>
                <a:path w="35954" h="38074" extrusionOk="0">
                  <a:moveTo>
                    <a:pt x="35954" y="1"/>
                  </a:moveTo>
                  <a:lnTo>
                    <a:pt x="35954" y="1"/>
                  </a:lnTo>
                  <a:cubicBezTo>
                    <a:pt x="34211" y="958"/>
                    <a:pt x="32468" y="1915"/>
                    <a:pt x="30759" y="2940"/>
                  </a:cubicBezTo>
                  <a:cubicBezTo>
                    <a:pt x="25223" y="6153"/>
                    <a:pt x="19857" y="9639"/>
                    <a:pt x="14662" y="13432"/>
                  </a:cubicBezTo>
                  <a:cubicBezTo>
                    <a:pt x="9604" y="17123"/>
                    <a:pt x="4682" y="21019"/>
                    <a:pt x="0" y="25189"/>
                  </a:cubicBezTo>
                  <a:cubicBezTo>
                    <a:pt x="718" y="29461"/>
                    <a:pt x="1265" y="33801"/>
                    <a:pt x="1880" y="38074"/>
                  </a:cubicBezTo>
                  <a:cubicBezTo>
                    <a:pt x="2119" y="36843"/>
                    <a:pt x="2358" y="35613"/>
                    <a:pt x="2598" y="34348"/>
                  </a:cubicBezTo>
                  <a:cubicBezTo>
                    <a:pt x="2837" y="33255"/>
                    <a:pt x="3042" y="32195"/>
                    <a:pt x="3247" y="31136"/>
                  </a:cubicBezTo>
                  <a:cubicBezTo>
                    <a:pt x="3418" y="30179"/>
                    <a:pt x="3726" y="29222"/>
                    <a:pt x="4101" y="28333"/>
                  </a:cubicBezTo>
                  <a:cubicBezTo>
                    <a:pt x="4888" y="26727"/>
                    <a:pt x="6494" y="25599"/>
                    <a:pt x="7793" y="24505"/>
                  </a:cubicBezTo>
                  <a:lnTo>
                    <a:pt x="12372" y="20541"/>
                  </a:lnTo>
                  <a:cubicBezTo>
                    <a:pt x="15414" y="17944"/>
                    <a:pt x="18421" y="15346"/>
                    <a:pt x="21429" y="12715"/>
                  </a:cubicBezTo>
                  <a:cubicBezTo>
                    <a:pt x="26282" y="8477"/>
                    <a:pt x="31101" y="4239"/>
                    <a:pt x="359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7;p16">
              <a:extLst>
                <a:ext uri="{FF2B5EF4-FFF2-40B4-BE49-F238E27FC236}">
                  <a16:creationId xmlns:a16="http://schemas.microsoft.com/office/drawing/2014/main" id="{5D3659D1-1FB2-C345-A6C9-0C9126354117}"/>
                </a:ext>
              </a:extLst>
            </p:cNvPr>
            <p:cNvSpPr/>
            <p:nvPr/>
          </p:nvSpPr>
          <p:spPr>
            <a:xfrm>
              <a:off x="6443204" y="1835435"/>
              <a:ext cx="242343" cy="276963"/>
            </a:xfrm>
            <a:custGeom>
              <a:avLst/>
              <a:gdLst/>
              <a:ahLst/>
              <a:cxnLst/>
              <a:rect l="l" t="t" r="r" b="b"/>
              <a:pathLst>
                <a:path w="10766" h="12304" extrusionOk="0">
                  <a:moveTo>
                    <a:pt x="3110" y="0"/>
                  </a:moveTo>
                  <a:cubicBezTo>
                    <a:pt x="2734" y="547"/>
                    <a:pt x="2495" y="1128"/>
                    <a:pt x="2290" y="1743"/>
                  </a:cubicBezTo>
                  <a:cubicBezTo>
                    <a:pt x="2051" y="2632"/>
                    <a:pt x="1880" y="3486"/>
                    <a:pt x="1675" y="4443"/>
                  </a:cubicBezTo>
                  <a:cubicBezTo>
                    <a:pt x="1504" y="5400"/>
                    <a:pt x="1299" y="6357"/>
                    <a:pt x="1094" y="7314"/>
                  </a:cubicBezTo>
                  <a:cubicBezTo>
                    <a:pt x="752" y="8989"/>
                    <a:pt x="376" y="10629"/>
                    <a:pt x="0" y="12304"/>
                  </a:cubicBezTo>
                  <a:lnTo>
                    <a:pt x="1709" y="10766"/>
                  </a:lnTo>
                  <a:lnTo>
                    <a:pt x="2222" y="10219"/>
                  </a:lnTo>
                  <a:cubicBezTo>
                    <a:pt x="3213" y="9262"/>
                    <a:pt x="4204" y="8271"/>
                    <a:pt x="5229" y="7280"/>
                  </a:cubicBezTo>
                  <a:cubicBezTo>
                    <a:pt x="6289" y="6289"/>
                    <a:pt x="7314" y="5332"/>
                    <a:pt x="8373" y="4375"/>
                  </a:cubicBezTo>
                  <a:cubicBezTo>
                    <a:pt x="8886" y="3931"/>
                    <a:pt x="9399" y="3452"/>
                    <a:pt x="9911" y="3008"/>
                  </a:cubicBezTo>
                  <a:cubicBezTo>
                    <a:pt x="10185" y="2769"/>
                    <a:pt x="10458" y="2529"/>
                    <a:pt x="10766" y="2256"/>
                  </a:cubicBezTo>
                  <a:cubicBezTo>
                    <a:pt x="8168" y="1607"/>
                    <a:pt x="5605" y="923"/>
                    <a:pt x="31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8;p16">
              <a:extLst>
                <a:ext uri="{FF2B5EF4-FFF2-40B4-BE49-F238E27FC236}">
                  <a16:creationId xmlns:a16="http://schemas.microsoft.com/office/drawing/2014/main" id="{A9067F07-1526-354D-BB9E-3D29EBE1A999}"/>
                </a:ext>
              </a:extLst>
            </p:cNvPr>
            <p:cNvSpPr/>
            <p:nvPr/>
          </p:nvSpPr>
          <p:spPr>
            <a:xfrm>
              <a:off x="6524735" y="1199213"/>
              <a:ext cx="704721" cy="725475"/>
            </a:xfrm>
            <a:custGeom>
              <a:avLst/>
              <a:gdLst/>
              <a:ahLst/>
              <a:cxnLst/>
              <a:rect l="l" t="t" r="r" b="b"/>
              <a:pathLst>
                <a:path w="31307" h="32229" extrusionOk="0">
                  <a:moveTo>
                    <a:pt x="31307" y="0"/>
                  </a:moveTo>
                  <a:lnTo>
                    <a:pt x="31307" y="0"/>
                  </a:lnTo>
                  <a:cubicBezTo>
                    <a:pt x="28846" y="2119"/>
                    <a:pt x="26385" y="4238"/>
                    <a:pt x="23959" y="6391"/>
                  </a:cubicBezTo>
                  <a:cubicBezTo>
                    <a:pt x="17978" y="11586"/>
                    <a:pt x="12031" y="16849"/>
                    <a:pt x="6084" y="22078"/>
                  </a:cubicBezTo>
                  <a:lnTo>
                    <a:pt x="1607" y="26043"/>
                  </a:lnTo>
                  <a:cubicBezTo>
                    <a:pt x="1060" y="26521"/>
                    <a:pt x="514" y="27034"/>
                    <a:pt x="1" y="27581"/>
                  </a:cubicBezTo>
                  <a:cubicBezTo>
                    <a:pt x="1368" y="27923"/>
                    <a:pt x="2735" y="28299"/>
                    <a:pt x="4102" y="28640"/>
                  </a:cubicBezTo>
                  <a:cubicBezTo>
                    <a:pt x="9604" y="30076"/>
                    <a:pt x="15175" y="31272"/>
                    <a:pt x="20780" y="32229"/>
                  </a:cubicBezTo>
                  <a:cubicBezTo>
                    <a:pt x="20951" y="29563"/>
                    <a:pt x="21259" y="26931"/>
                    <a:pt x="21703" y="24300"/>
                  </a:cubicBezTo>
                  <a:cubicBezTo>
                    <a:pt x="22523" y="19413"/>
                    <a:pt x="23924" y="14628"/>
                    <a:pt x="25838" y="10082"/>
                  </a:cubicBezTo>
                  <a:cubicBezTo>
                    <a:pt x="27342" y="6528"/>
                    <a:pt x="29153" y="3179"/>
                    <a:pt x="313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9;p16">
              <a:extLst>
                <a:ext uri="{FF2B5EF4-FFF2-40B4-BE49-F238E27FC236}">
                  <a16:creationId xmlns:a16="http://schemas.microsoft.com/office/drawing/2014/main" id="{5A464DF2-85D5-1148-BFF1-08CA2867CE8D}"/>
                </a:ext>
              </a:extLst>
            </p:cNvPr>
            <p:cNvSpPr/>
            <p:nvPr/>
          </p:nvSpPr>
          <p:spPr>
            <a:xfrm>
              <a:off x="5917753" y="1127631"/>
              <a:ext cx="1380178" cy="1022202"/>
            </a:xfrm>
            <a:custGeom>
              <a:avLst/>
              <a:gdLst/>
              <a:ahLst/>
              <a:cxnLst/>
              <a:rect l="l" t="t" r="r" b="b"/>
              <a:pathLst>
                <a:path w="61314" h="45411" extrusionOk="0">
                  <a:moveTo>
                    <a:pt x="51163" y="5231"/>
                  </a:moveTo>
                  <a:lnTo>
                    <a:pt x="51163" y="5231"/>
                  </a:lnTo>
                  <a:cubicBezTo>
                    <a:pt x="48634" y="6666"/>
                    <a:pt x="46173" y="8170"/>
                    <a:pt x="43747" y="9742"/>
                  </a:cubicBezTo>
                  <a:cubicBezTo>
                    <a:pt x="38347" y="13228"/>
                    <a:pt x="33118" y="16954"/>
                    <a:pt x="28094" y="20918"/>
                  </a:cubicBezTo>
                  <a:cubicBezTo>
                    <a:pt x="25325" y="23071"/>
                    <a:pt x="22625" y="25327"/>
                    <a:pt x="19994" y="27651"/>
                  </a:cubicBezTo>
                  <a:cubicBezTo>
                    <a:pt x="14765" y="25566"/>
                    <a:pt x="9467" y="23447"/>
                    <a:pt x="4683" y="20371"/>
                  </a:cubicBezTo>
                  <a:cubicBezTo>
                    <a:pt x="3863" y="19859"/>
                    <a:pt x="3111" y="19278"/>
                    <a:pt x="2325" y="18697"/>
                  </a:cubicBezTo>
                  <a:cubicBezTo>
                    <a:pt x="9946" y="17705"/>
                    <a:pt x="17465" y="16236"/>
                    <a:pt x="24915" y="14288"/>
                  </a:cubicBezTo>
                  <a:cubicBezTo>
                    <a:pt x="32708" y="12169"/>
                    <a:pt x="40363" y="9571"/>
                    <a:pt x="47848" y="6564"/>
                  </a:cubicBezTo>
                  <a:lnTo>
                    <a:pt x="51163" y="5231"/>
                  </a:lnTo>
                  <a:close/>
                  <a:moveTo>
                    <a:pt x="19652" y="28744"/>
                  </a:moveTo>
                  <a:lnTo>
                    <a:pt x="19960" y="28847"/>
                  </a:lnTo>
                  <a:cubicBezTo>
                    <a:pt x="19994" y="28881"/>
                    <a:pt x="20028" y="28881"/>
                    <a:pt x="20096" y="28881"/>
                  </a:cubicBezTo>
                  <a:cubicBezTo>
                    <a:pt x="20131" y="29291"/>
                    <a:pt x="20199" y="29701"/>
                    <a:pt x="20233" y="30111"/>
                  </a:cubicBezTo>
                  <a:cubicBezTo>
                    <a:pt x="20199" y="30009"/>
                    <a:pt x="20165" y="29906"/>
                    <a:pt x="20131" y="29804"/>
                  </a:cubicBezTo>
                  <a:lnTo>
                    <a:pt x="20131" y="29770"/>
                  </a:lnTo>
                  <a:cubicBezTo>
                    <a:pt x="19994" y="29428"/>
                    <a:pt x="19823" y="29052"/>
                    <a:pt x="19652" y="28744"/>
                  </a:cubicBezTo>
                  <a:close/>
                  <a:moveTo>
                    <a:pt x="58272" y="3180"/>
                  </a:moveTo>
                  <a:lnTo>
                    <a:pt x="58272" y="3180"/>
                  </a:lnTo>
                  <a:cubicBezTo>
                    <a:pt x="56118" y="6359"/>
                    <a:pt x="54307" y="9708"/>
                    <a:pt x="52803" y="13262"/>
                  </a:cubicBezTo>
                  <a:cubicBezTo>
                    <a:pt x="50889" y="17808"/>
                    <a:pt x="49488" y="22593"/>
                    <a:pt x="48668" y="27480"/>
                  </a:cubicBezTo>
                  <a:cubicBezTo>
                    <a:pt x="48224" y="30111"/>
                    <a:pt x="47916" y="32743"/>
                    <a:pt x="47745" y="35409"/>
                  </a:cubicBezTo>
                  <a:cubicBezTo>
                    <a:pt x="42140" y="34452"/>
                    <a:pt x="36569" y="33256"/>
                    <a:pt x="31067" y="31820"/>
                  </a:cubicBezTo>
                  <a:cubicBezTo>
                    <a:pt x="29700" y="31479"/>
                    <a:pt x="28333" y="31103"/>
                    <a:pt x="26966" y="30761"/>
                  </a:cubicBezTo>
                  <a:cubicBezTo>
                    <a:pt x="27479" y="30214"/>
                    <a:pt x="28025" y="29701"/>
                    <a:pt x="28572" y="29223"/>
                  </a:cubicBezTo>
                  <a:lnTo>
                    <a:pt x="33049" y="25258"/>
                  </a:lnTo>
                  <a:cubicBezTo>
                    <a:pt x="38996" y="20029"/>
                    <a:pt x="44943" y="14766"/>
                    <a:pt x="50924" y="9571"/>
                  </a:cubicBezTo>
                  <a:cubicBezTo>
                    <a:pt x="53350" y="7418"/>
                    <a:pt x="55811" y="5299"/>
                    <a:pt x="58272" y="3180"/>
                  </a:cubicBezTo>
                  <a:close/>
                  <a:moveTo>
                    <a:pt x="56802" y="3283"/>
                  </a:moveTo>
                  <a:lnTo>
                    <a:pt x="56802" y="3283"/>
                  </a:lnTo>
                  <a:cubicBezTo>
                    <a:pt x="51949" y="7521"/>
                    <a:pt x="47130" y="11759"/>
                    <a:pt x="42277" y="15997"/>
                  </a:cubicBezTo>
                  <a:cubicBezTo>
                    <a:pt x="39269" y="18628"/>
                    <a:pt x="36262" y="21226"/>
                    <a:pt x="33220" y="23823"/>
                  </a:cubicBezTo>
                  <a:lnTo>
                    <a:pt x="28641" y="27787"/>
                  </a:lnTo>
                  <a:cubicBezTo>
                    <a:pt x="27342" y="28881"/>
                    <a:pt x="25736" y="30009"/>
                    <a:pt x="24949" y="31615"/>
                  </a:cubicBezTo>
                  <a:cubicBezTo>
                    <a:pt x="24574" y="32504"/>
                    <a:pt x="24266" y="33461"/>
                    <a:pt x="24095" y="34418"/>
                  </a:cubicBezTo>
                  <a:cubicBezTo>
                    <a:pt x="23890" y="35477"/>
                    <a:pt x="23685" y="36537"/>
                    <a:pt x="23446" y="37630"/>
                  </a:cubicBezTo>
                  <a:cubicBezTo>
                    <a:pt x="23206" y="38895"/>
                    <a:pt x="22967" y="40125"/>
                    <a:pt x="22728" y="41356"/>
                  </a:cubicBezTo>
                  <a:lnTo>
                    <a:pt x="22728" y="41321"/>
                  </a:lnTo>
                  <a:cubicBezTo>
                    <a:pt x="22113" y="37049"/>
                    <a:pt x="21566" y="32709"/>
                    <a:pt x="20848" y="28437"/>
                  </a:cubicBezTo>
                  <a:cubicBezTo>
                    <a:pt x="25530" y="24301"/>
                    <a:pt x="30452" y="20405"/>
                    <a:pt x="35510" y="16714"/>
                  </a:cubicBezTo>
                  <a:cubicBezTo>
                    <a:pt x="40705" y="12921"/>
                    <a:pt x="46071" y="9435"/>
                    <a:pt x="51607" y="6222"/>
                  </a:cubicBezTo>
                  <a:cubicBezTo>
                    <a:pt x="53316" y="5197"/>
                    <a:pt x="55059" y="4240"/>
                    <a:pt x="56802" y="3283"/>
                  </a:cubicBezTo>
                  <a:close/>
                  <a:moveTo>
                    <a:pt x="26453" y="31410"/>
                  </a:moveTo>
                  <a:cubicBezTo>
                    <a:pt x="28948" y="32333"/>
                    <a:pt x="31511" y="33016"/>
                    <a:pt x="34109" y="33666"/>
                  </a:cubicBezTo>
                  <a:cubicBezTo>
                    <a:pt x="33801" y="33973"/>
                    <a:pt x="33528" y="34213"/>
                    <a:pt x="33254" y="34452"/>
                  </a:cubicBezTo>
                  <a:lnTo>
                    <a:pt x="33254" y="34418"/>
                  </a:lnTo>
                  <a:cubicBezTo>
                    <a:pt x="32742" y="34862"/>
                    <a:pt x="32229" y="35340"/>
                    <a:pt x="31716" y="35785"/>
                  </a:cubicBezTo>
                  <a:cubicBezTo>
                    <a:pt x="30657" y="36742"/>
                    <a:pt x="29632" y="37699"/>
                    <a:pt x="28572" y="38690"/>
                  </a:cubicBezTo>
                  <a:cubicBezTo>
                    <a:pt x="27547" y="39681"/>
                    <a:pt x="26556" y="40672"/>
                    <a:pt x="25565" y="41629"/>
                  </a:cubicBezTo>
                  <a:lnTo>
                    <a:pt x="25052" y="42176"/>
                  </a:lnTo>
                  <a:lnTo>
                    <a:pt x="23343" y="43714"/>
                  </a:lnTo>
                  <a:cubicBezTo>
                    <a:pt x="23719" y="42039"/>
                    <a:pt x="24095" y="40399"/>
                    <a:pt x="24437" y="38724"/>
                  </a:cubicBezTo>
                  <a:cubicBezTo>
                    <a:pt x="24642" y="37767"/>
                    <a:pt x="24847" y="36810"/>
                    <a:pt x="25018" y="35853"/>
                  </a:cubicBezTo>
                  <a:cubicBezTo>
                    <a:pt x="25223" y="34896"/>
                    <a:pt x="25394" y="34042"/>
                    <a:pt x="25633" y="33153"/>
                  </a:cubicBezTo>
                  <a:cubicBezTo>
                    <a:pt x="25838" y="32538"/>
                    <a:pt x="26077" y="31957"/>
                    <a:pt x="26453" y="31410"/>
                  </a:cubicBezTo>
                  <a:close/>
                  <a:moveTo>
                    <a:pt x="60703" y="1"/>
                  </a:moveTo>
                  <a:cubicBezTo>
                    <a:pt x="60593" y="1"/>
                    <a:pt x="60485" y="45"/>
                    <a:pt x="60391" y="139"/>
                  </a:cubicBezTo>
                  <a:lnTo>
                    <a:pt x="60151" y="344"/>
                  </a:lnTo>
                  <a:cubicBezTo>
                    <a:pt x="59707" y="583"/>
                    <a:pt x="59297" y="788"/>
                    <a:pt x="58853" y="1027"/>
                  </a:cubicBezTo>
                  <a:cubicBezTo>
                    <a:pt x="55537" y="2292"/>
                    <a:pt x="52291" y="3727"/>
                    <a:pt x="49010" y="5060"/>
                  </a:cubicBezTo>
                  <a:cubicBezTo>
                    <a:pt x="45216" y="6564"/>
                    <a:pt x="41423" y="7999"/>
                    <a:pt x="37595" y="9332"/>
                  </a:cubicBezTo>
                  <a:cubicBezTo>
                    <a:pt x="30042" y="11930"/>
                    <a:pt x="22352" y="14049"/>
                    <a:pt x="14526" y="15655"/>
                  </a:cubicBezTo>
                  <a:cubicBezTo>
                    <a:pt x="9980" y="16543"/>
                    <a:pt x="5435" y="17295"/>
                    <a:pt x="855" y="17740"/>
                  </a:cubicBezTo>
                  <a:cubicBezTo>
                    <a:pt x="377" y="17774"/>
                    <a:pt x="1" y="18389"/>
                    <a:pt x="411" y="18731"/>
                  </a:cubicBezTo>
                  <a:cubicBezTo>
                    <a:pt x="2427" y="20405"/>
                    <a:pt x="4614" y="21875"/>
                    <a:pt x="6973" y="23105"/>
                  </a:cubicBezTo>
                  <a:cubicBezTo>
                    <a:pt x="9536" y="24472"/>
                    <a:pt x="12133" y="25703"/>
                    <a:pt x="14833" y="26831"/>
                  </a:cubicBezTo>
                  <a:cubicBezTo>
                    <a:pt x="16132" y="27343"/>
                    <a:pt x="17396" y="27856"/>
                    <a:pt x="18695" y="28368"/>
                  </a:cubicBezTo>
                  <a:cubicBezTo>
                    <a:pt x="19037" y="28881"/>
                    <a:pt x="19310" y="29462"/>
                    <a:pt x="19481" y="30077"/>
                  </a:cubicBezTo>
                  <a:cubicBezTo>
                    <a:pt x="19755" y="31171"/>
                    <a:pt x="19891" y="32299"/>
                    <a:pt x="20131" y="33392"/>
                  </a:cubicBezTo>
                  <a:cubicBezTo>
                    <a:pt x="20609" y="35887"/>
                    <a:pt x="21053" y="38348"/>
                    <a:pt x="21498" y="40843"/>
                  </a:cubicBezTo>
                  <a:cubicBezTo>
                    <a:pt x="21771" y="42244"/>
                    <a:pt x="22044" y="43645"/>
                    <a:pt x="22250" y="45081"/>
                  </a:cubicBezTo>
                  <a:cubicBezTo>
                    <a:pt x="22291" y="45308"/>
                    <a:pt x="22482" y="45411"/>
                    <a:pt x="22680" y="45411"/>
                  </a:cubicBezTo>
                  <a:cubicBezTo>
                    <a:pt x="22809" y="45411"/>
                    <a:pt x="22941" y="45367"/>
                    <a:pt x="23036" y="45286"/>
                  </a:cubicBezTo>
                  <a:cubicBezTo>
                    <a:pt x="25291" y="43269"/>
                    <a:pt x="27547" y="41253"/>
                    <a:pt x="29803" y="39202"/>
                  </a:cubicBezTo>
                  <a:cubicBezTo>
                    <a:pt x="30896" y="38211"/>
                    <a:pt x="32024" y="37186"/>
                    <a:pt x="33118" y="36195"/>
                  </a:cubicBezTo>
                  <a:cubicBezTo>
                    <a:pt x="33972" y="35375"/>
                    <a:pt x="34895" y="34349"/>
                    <a:pt x="36091" y="34178"/>
                  </a:cubicBezTo>
                  <a:cubicBezTo>
                    <a:pt x="38449" y="34759"/>
                    <a:pt x="40842" y="35272"/>
                    <a:pt x="43234" y="35751"/>
                  </a:cubicBezTo>
                  <a:cubicBezTo>
                    <a:pt x="44874" y="36058"/>
                    <a:pt x="46481" y="36366"/>
                    <a:pt x="48155" y="36605"/>
                  </a:cubicBezTo>
                  <a:cubicBezTo>
                    <a:pt x="48205" y="36620"/>
                    <a:pt x="48254" y="36627"/>
                    <a:pt x="48304" y="36627"/>
                  </a:cubicBezTo>
                  <a:cubicBezTo>
                    <a:pt x="48598" y="36627"/>
                    <a:pt x="48873" y="36380"/>
                    <a:pt x="48873" y="36058"/>
                  </a:cubicBezTo>
                  <a:cubicBezTo>
                    <a:pt x="49146" y="31103"/>
                    <a:pt x="49933" y="26181"/>
                    <a:pt x="51231" y="21396"/>
                  </a:cubicBezTo>
                  <a:cubicBezTo>
                    <a:pt x="52496" y="16714"/>
                    <a:pt x="54341" y="12203"/>
                    <a:pt x="56699" y="7931"/>
                  </a:cubicBezTo>
                  <a:cubicBezTo>
                    <a:pt x="58067" y="5504"/>
                    <a:pt x="59570" y="3146"/>
                    <a:pt x="61177" y="856"/>
                  </a:cubicBezTo>
                  <a:lnTo>
                    <a:pt x="61211" y="788"/>
                  </a:lnTo>
                  <a:cubicBezTo>
                    <a:pt x="61245" y="754"/>
                    <a:pt x="61245" y="720"/>
                    <a:pt x="61279" y="686"/>
                  </a:cubicBezTo>
                  <a:cubicBezTo>
                    <a:pt x="61313" y="480"/>
                    <a:pt x="61245" y="275"/>
                    <a:pt x="61074" y="173"/>
                  </a:cubicBezTo>
                  <a:cubicBezTo>
                    <a:pt x="60963" y="62"/>
                    <a:pt x="60832" y="1"/>
                    <a:pt x="60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130;p16">
            <a:extLst>
              <a:ext uri="{FF2B5EF4-FFF2-40B4-BE49-F238E27FC236}">
                <a16:creationId xmlns:a16="http://schemas.microsoft.com/office/drawing/2014/main" id="{A48CD6DA-2516-2F48-BA9C-2F1FC905C655}"/>
              </a:ext>
            </a:extLst>
          </p:cNvPr>
          <p:cNvGrpSpPr/>
          <p:nvPr/>
        </p:nvGrpSpPr>
        <p:grpSpPr>
          <a:xfrm>
            <a:off x="869034" y="2011634"/>
            <a:ext cx="1937400" cy="1729719"/>
            <a:chOff x="1062552" y="1904321"/>
            <a:chExt cx="1937400" cy="1729719"/>
          </a:xfrm>
        </p:grpSpPr>
        <p:sp>
          <p:nvSpPr>
            <p:cNvPr id="27" name="Google Shape;131;p16">
              <a:extLst>
                <a:ext uri="{FF2B5EF4-FFF2-40B4-BE49-F238E27FC236}">
                  <a16:creationId xmlns:a16="http://schemas.microsoft.com/office/drawing/2014/main" id="{67772172-C9C9-C24F-899D-1B74210BAF52}"/>
                </a:ext>
              </a:extLst>
            </p:cNvPr>
            <p:cNvSpPr txBox="1"/>
            <p:nvPr/>
          </p:nvSpPr>
          <p:spPr>
            <a:xfrm>
              <a:off x="1062552" y="1904321"/>
              <a:ext cx="1937400" cy="340500"/>
            </a:xfrm>
            <a:prstGeom prst="rect">
              <a:avLst/>
            </a:prstGeom>
            <a:noFill/>
            <a:ln>
              <a:noFill/>
            </a:ln>
          </p:spPr>
          <p:txBody>
            <a:bodyPr spcFirstLastPara="1" wrap="square" lIns="91425" tIns="91425" rIns="91425" bIns="91425" anchor="ctr" anchorCtr="0">
              <a:noAutofit/>
            </a:bodyPr>
            <a:lstStyle/>
            <a:p>
              <a:pPr algn="ctr"/>
              <a:r>
                <a:rPr lang="en-US" sz="2000" b="1" i="0" u="none" strike="noStrike" dirty="0">
                  <a:solidFill>
                    <a:srgbClr val="FF0000"/>
                  </a:solidFill>
                  <a:effectLst/>
                  <a:latin typeface="Cera Pro"/>
                </a:rPr>
                <a:t>Analysis</a:t>
              </a:r>
              <a:endParaRPr lang="el-GR" sz="2000" b="1" i="0" u="none" strike="noStrike" dirty="0">
                <a:solidFill>
                  <a:srgbClr val="FF0000"/>
                </a:solidFill>
                <a:effectLst/>
                <a:latin typeface="Cera Pro"/>
              </a:endParaRPr>
            </a:p>
          </p:txBody>
        </p:sp>
        <p:grpSp>
          <p:nvGrpSpPr>
            <p:cNvPr id="29" name="Google Shape;133;p16">
              <a:extLst>
                <a:ext uri="{FF2B5EF4-FFF2-40B4-BE49-F238E27FC236}">
                  <a16:creationId xmlns:a16="http://schemas.microsoft.com/office/drawing/2014/main" id="{5826F38D-F8AD-E748-A312-5A1A4B1AD78A}"/>
                </a:ext>
              </a:extLst>
            </p:cNvPr>
            <p:cNvGrpSpPr/>
            <p:nvPr/>
          </p:nvGrpSpPr>
          <p:grpSpPr>
            <a:xfrm>
              <a:off x="1893817" y="2264535"/>
              <a:ext cx="561249" cy="1369505"/>
              <a:chOff x="1893817" y="2264535"/>
              <a:chExt cx="561249" cy="1369505"/>
            </a:xfrm>
          </p:grpSpPr>
          <p:grpSp>
            <p:nvGrpSpPr>
              <p:cNvPr id="30" name="Google Shape;134;p16">
                <a:extLst>
                  <a:ext uri="{FF2B5EF4-FFF2-40B4-BE49-F238E27FC236}">
                    <a16:creationId xmlns:a16="http://schemas.microsoft.com/office/drawing/2014/main" id="{CB52494A-7565-3344-A4AC-71C341447824}"/>
                  </a:ext>
                </a:extLst>
              </p:cNvPr>
              <p:cNvGrpSpPr/>
              <p:nvPr/>
            </p:nvGrpSpPr>
            <p:grpSpPr>
              <a:xfrm>
                <a:off x="1893817" y="2264535"/>
                <a:ext cx="561249" cy="561249"/>
                <a:chOff x="459325" y="3292175"/>
                <a:chExt cx="630900" cy="630900"/>
              </a:xfrm>
            </p:grpSpPr>
            <p:sp>
              <p:nvSpPr>
                <p:cNvPr id="32" name="Google Shape;135;p16">
                  <a:extLst>
                    <a:ext uri="{FF2B5EF4-FFF2-40B4-BE49-F238E27FC236}">
                      <a16:creationId xmlns:a16="http://schemas.microsoft.com/office/drawing/2014/main" id="{750B6550-317D-2F46-8F71-AFE66BB5F9D9}"/>
                    </a:ext>
                  </a:extLst>
                </p:cNvPr>
                <p:cNvSpPr/>
                <p:nvPr/>
              </p:nvSpPr>
              <p:spPr>
                <a:xfrm>
                  <a:off x="459325" y="3292175"/>
                  <a:ext cx="630900" cy="630900"/>
                </a:xfrm>
                <a:prstGeom prst="ellipse">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6;p16">
                  <a:extLst>
                    <a:ext uri="{FF2B5EF4-FFF2-40B4-BE49-F238E27FC236}">
                      <a16:creationId xmlns:a16="http://schemas.microsoft.com/office/drawing/2014/main" id="{EB19002E-8216-2D42-A9E0-8D359F3612A4}"/>
                    </a:ext>
                  </a:extLst>
                </p:cNvPr>
                <p:cNvSpPr/>
                <p:nvPr/>
              </p:nvSpPr>
              <p:spPr>
                <a:xfrm>
                  <a:off x="537475" y="3370324"/>
                  <a:ext cx="474600" cy="474600"/>
                </a:xfrm>
                <a:prstGeom prst="ellipse">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grpSp>
          <p:cxnSp>
            <p:nvCxnSpPr>
              <p:cNvPr id="31" name="Google Shape;137;p16">
                <a:extLst>
                  <a:ext uri="{FF2B5EF4-FFF2-40B4-BE49-F238E27FC236}">
                    <a16:creationId xmlns:a16="http://schemas.microsoft.com/office/drawing/2014/main" id="{6101C560-92FA-7845-B4C9-7CCFA1A5C56A}"/>
                  </a:ext>
                </a:extLst>
              </p:cNvPr>
              <p:cNvCxnSpPr/>
              <p:nvPr/>
            </p:nvCxnSpPr>
            <p:spPr>
              <a:xfrm>
                <a:off x="2174450" y="2825840"/>
                <a:ext cx="0" cy="808200"/>
              </a:xfrm>
              <a:prstGeom prst="straightConnector1">
                <a:avLst/>
              </a:prstGeom>
              <a:noFill/>
              <a:ln w="19050" cap="rnd" cmpd="sng">
                <a:solidFill>
                  <a:schemeClr val="tx1"/>
                </a:solidFill>
                <a:prstDash val="solid"/>
                <a:round/>
                <a:headEnd type="none" w="med" len="med"/>
                <a:tailEnd type="oval" w="med" len="med"/>
              </a:ln>
            </p:spPr>
          </p:cxnSp>
        </p:grpSp>
      </p:grpSp>
      <p:grpSp>
        <p:nvGrpSpPr>
          <p:cNvPr id="34" name="Google Shape;138;p16">
            <a:extLst>
              <a:ext uri="{FF2B5EF4-FFF2-40B4-BE49-F238E27FC236}">
                <a16:creationId xmlns:a16="http://schemas.microsoft.com/office/drawing/2014/main" id="{5CBAD7A3-4312-934F-9DDB-60E9E4197349}"/>
              </a:ext>
            </a:extLst>
          </p:cNvPr>
          <p:cNvGrpSpPr/>
          <p:nvPr/>
        </p:nvGrpSpPr>
        <p:grpSpPr>
          <a:xfrm>
            <a:off x="6001471" y="2264535"/>
            <a:ext cx="1937400" cy="1927706"/>
            <a:chOff x="6001471" y="2264535"/>
            <a:chExt cx="1937400" cy="1927706"/>
          </a:xfrm>
        </p:grpSpPr>
        <p:sp>
          <p:nvSpPr>
            <p:cNvPr id="35" name="Google Shape;139;p16">
              <a:extLst>
                <a:ext uri="{FF2B5EF4-FFF2-40B4-BE49-F238E27FC236}">
                  <a16:creationId xmlns:a16="http://schemas.microsoft.com/office/drawing/2014/main" id="{53E3B78F-D068-BD47-88D3-B260D66673D8}"/>
                </a:ext>
              </a:extLst>
            </p:cNvPr>
            <p:cNvSpPr txBox="1"/>
            <p:nvPr/>
          </p:nvSpPr>
          <p:spPr>
            <a:xfrm>
              <a:off x="6001471" y="3851741"/>
              <a:ext cx="1937400" cy="3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BF5AF2"/>
                  </a:solidFill>
                  <a:latin typeface="Baston" pitchFamily="2" charset="77"/>
                  <a:ea typeface="Fira Sans Extra Condensed Medium"/>
                  <a:cs typeface="Fira Sans Extra Condensed Medium"/>
                  <a:sym typeface="Fira Sans Extra Condensed Medium"/>
                </a:rPr>
                <a:t>Sprint 1</a:t>
              </a:r>
              <a:endParaRPr sz="2000" b="1" dirty="0">
                <a:solidFill>
                  <a:srgbClr val="BF5AF2"/>
                </a:solidFill>
                <a:latin typeface="Baston" pitchFamily="2" charset="77"/>
                <a:ea typeface="Fira Sans Extra Condensed Medium"/>
                <a:cs typeface="Fira Sans Extra Condensed Medium"/>
                <a:sym typeface="Fira Sans Extra Condensed Medium"/>
              </a:endParaRPr>
            </a:p>
          </p:txBody>
        </p:sp>
        <p:grpSp>
          <p:nvGrpSpPr>
            <p:cNvPr id="37" name="Google Shape;141;p16">
              <a:extLst>
                <a:ext uri="{FF2B5EF4-FFF2-40B4-BE49-F238E27FC236}">
                  <a16:creationId xmlns:a16="http://schemas.microsoft.com/office/drawing/2014/main" id="{3D89E740-7198-8642-84FE-4484BE0CDF76}"/>
                </a:ext>
              </a:extLst>
            </p:cNvPr>
            <p:cNvGrpSpPr/>
            <p:nvPr/>
          </p:nvGrpSpPr>
          <p:grpSpPr>
            <a:xfrm>
              <a:off x="6689546" y="2264535"/>
              <a:ext cx="561249" cy="1369505"/>
              <a:chOff x="6689546" y="2264535"/>
              <a:chExt cx="561249" cy="1369505"/>
            </a:xfrm>
          </p:grpSpPr>
          <p:grpSp>
            <p:nvGrpSpPr>
              <p:cNvPr id="38" name="Google Shape;142;p16">
                <a:extLst>
                  <a:ext uri="{FF2B5EF4-FFF2-40B4-BE49-F238E27FC236}">
                    <a16:creationId xmlns:a16="http://schemas.microsoft.com/office/drawing/2014/main" id="{589124CD-FEDD-704D-B8B5-37D7F06E9E9F}"/>
                  </a:ext>
                </a:extLst>
              </p:cNvPr>
              <p:cNvGrpSpPr/>
              <p:nvPr/>
            </p:nvGrpSpPr>
            <p:grpSpPr>
              <a:xfrm>
                <a:off x="6689546" y="2264535"/>
                <a:ext cx="561249" cy="561249"/>
                <a:chOff x="459325" y="3292175"/>
                <a:chExt cx="630900" cy="630900"/>
              </a:xfrm>
            </p:grpSpPr>
            <p:sp>
              <p:nvSpPr>
                <p:cNvPr id="40" name="Google Shape;143;p16">
                  <a:extLst>
                    <a:ext uri="{FF2B5EF4-FFF2-40B4-BE49-F238E27FC236}">
                      <a16:creationId xmlns:a16="http://schemas.microsoft.com/office/drawing/2014/main" id="{A19B09FA-E361-4D4D-A61B-376CEB0B5C82}"/>
                    </a:ext>
                  </a:extLst>
                </p:cNvPr>
                <p:cNvSpPr/>
                <p:nvPr/>
              </p:nvSpPr>
              <p:spPr>
                <a:xfrm>
                  <a:off x="459325" y="3292175"/>
                  <a:ext cx="630900" cy="630900"/>
                </a:xfrm>
                <a:prstGeom prst="ellipse">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44;p16">
                  <a:extLst>
                    <a:ext uri="{FF2B5EF4-FFF2-40B4-BE49-F238E27FC236}">
                      <a16:creationId xmlns:a16="http://schemas.microsoft.com/office/drawing/2014/main" id="{3319379D-2FD4-7D4D-89B4-EC023256828F}"/>
                    </a:ext>
                  </a:extLst>
                </p:cNvPr>
                <p:cNvSpPr/>
                <p:nvPr/>
              </p:nvSpPr>
              <p:spPr>
                <a:xfrm>
                  <a:off x="537475" y="3370324"/>
                  <a:ext cx="474600" cy="474600"/>
                </a:xfrm>
                <a:prstGeom prst="ellipse">
                  <a:avLst/>
                </a:prstGeom>
                <a:solidFill>
                  <a:srgbClr val="BF5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 name="Google Shape;145;p16">
                <a:extLst>
                  <a:ext uri="{FF2B5EF4-FFF2-40B4-BE49-F238E27FC236}">
                    <a16:creationId xmlns:a16="http://schemas.microsoft.com/office/drawing/2014/main" id="{DF286CF0-3879-3242-97D4-96F91FFF891D}"/>
                  </a:ext>
                </a:extLst>
              </p:cNvPr>
              <p:cNvCxnSpPr/>
              <p:nvPr/>
            </p:nvCxnSpPr>
            <p:spPr>
              <a:xfrm>
                <a:off x="6970175" y="2825840"/>
                <a:ext cx="0" cy="808200"/>
              </a:xfrm>
              <a:prstGeom prst="straightConnector1">
                <a:avLst/>
              </a:prstGeom>
              <a:noFill/>
              <a:ln w="19050" cap="rnd" cmpd="sng">
                <a:solidFill>
                  <a:schemeClr val="tx1"/>
                </a:solidFill>
                <a:prstDash val="solid"/>
                <a:round/>
                <a:headEnd type="none" w="med" len="med"/>
                <a:tailEnd type="oval" w="med" len="med"/>
              </a:ln>
            </p:spPr>
          </p:cxnSp>
        </p:grpSp>
      </p:grpSp>
      <p:grpSp>
        <p:nvGrpSpPr>
          <p:cNvPr id="42" name="Google Shape;146;p16">
            <a:extLst>
              <a:ext uri="{FF2B5EF4-FFF2-40B4-BE49-F238E27FC236}">
                <a16:creationId xmlns:a16="http://schemas.microsoft.com/office/drawing/2014/main" id="{C59F756A-83EA-AB44-869D-4C9379A75630}"/>
              </a:ext>
            </a:extLst>
          </p:cNvPr>
          <p:cNvGrpSpPr/>
          <p:nvPr/>
        </p:nvGrpSpPr>
        <p:grpSpPr>
          <a:xfrm>
            <a:off x="3603281" y="2637491"/>
            <a:ext cx="1937400" cy="1554750"/>
            <a:chOff x="3603281" y="2637491"/>
            <a:chExt cx="1937400" cy="1554750"/>
          </a:xfrm>
        </p:grpSpPr>
        <p:sp>
          <p:nvSpPr>
            <p:cNvPr id="43" name="Google Shape;147;p16">
              <a:extLst>
                <a:ext uri="{FF2B5EF4-FFF2-40B4-BE49-F238E27FC236}">
                  <a16:creationId xmlns:a16="http://schemas.microsoft.com/office/drawing/2014/main" id="{B95DDEF8-E6B4-284E-9C3B-0DA68429C19E}"/>
                </a:ext>
              </a:extLst>
            </p:cNvPr>
            <p:cNvSpPr txBox="1"/>
            <p:nvPr/>
          </p:nvSpPr>
          <p:spPr>
            <a:xfrm>
              <a:off x="3603281" y="3851741"/>
              <a:ext cx="1937400" cy="3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chemeClr val="accent5"/>
                  </a:solidFill>
                  <a:latin typeface="Baston" pitchFamily="2" charset="77"/>
                  <a:ea typeface="Fira Sans Extra Condensed Medium"/>
                  <a:cs typeface="Fira Sans Extra Condensed Medium"/>
                  <a:sym typeface="Fira Sans Extra Condensed Medium"/>
                </a:rPr>
                <a:t>Visualization</a:t>
              </a:r>
              <a:endParaRPr sz="2000" b="1" dirty="0">
                <a:solidFill>
                  <a:schemeClr val="accent5"/>
                </a:solidFill>
                <a:latin typeface="Baston" pitchFamily="2" charset="77"/>
                <a:ea typeface="Fira Sans Extra Condensed Medium"/>
                <a:cs typeface="Fira Sans Extra Condensed Medium"/>
                <a:sym typeface="Fira Sans Extra Condensed Medium"/>
              </a:endParaRPr>
            </a:p>
          </p:txBody>
        </p:sp>
        <p:grpSp>
          <p:nvGrpSpPr>
            <p:cNvPr id="45" name="Google Shape;149;p16">
              <a:extLst>
                <a:ext uri="{FF2B5EF4-FFF2-40B4-BE49-F238E27FC236}">
                  <a16:creationId xmlns:a16="http://schemas.microsoft.com/office/drawing/2014/main" id="{673EFC8B-DE25-8144-AC42-7D9415FE34A9}"/>
                </a:ext>
              </a:extLst>
            </p:cNvPr>
            <p:cNvGrpSpPr/>
            <p:nvPr/>
          </p:nvGrpSpPr>
          <p:grpSpPr>
            <a:xfrm>
              <a:off x="4291376" y="2637491"/>
              <a:ext cx="561249" cy="996549"/>
              <a:chOff x="4291376" y="2637491"/>
              <a:chExt cx="561249" cy="996549"/>
            </a:xfrm>
          </p:grpSpPr>
          <p:grpSp>
            <p:nvGrpSpPr>
              <p:cNvPr id="46" name="Google Shape;150;p16">
                <a:extLst>
                  <a:ext uri="{FF2B5EF4-FFF2-40B4-BE49-F238E27FC236}">
                    <a16:creationId xmlns:a16="http://schemas.microsoft.com/office/drawing/2014/main" id="{1DFCA882-923C-D244-BC0A-24A50643C576}"/>
                  </a:ext>
                </a:extLst>
              </p:cNvPr>
              <p:cNvGrpSpPr/>
              <p:nvPr/>
            </p:nvGrpSpPr>
            <p:grpSpPr>
              <a:xfrm>
                <a:off x="4291376" y="2637491"/>
                <a:ext cx="561249" cy="561249"/>
                <a:chOff x="459325" y="3292175"/>
                <a:chExt cx="630900" cy="630900"/>
              </a:xfrm>
            </p:grpSpPr>
            <p:sp>
              <p:nvSpPr>
                <p:cNvPr id="48" name="Google Shape;151;p16">
                  <a:extLst>
                    <a:ext uri="{FF2B5EF4-FFF2-40B4-BE49-F238E27FC236}">
                      <a16:creationId xmlns:a16="http://schemas.microsoft.com/office/drawing/2014/main" id="{665062F8-AEBC-7E47-A116-18F7DCA4BBEC}"/>
                    </a:ext>
                  </a:extLst>
                </p:cNvPr>
                <p:cNvSpPr/>
                <p:nvPr/>
              </p:nvSpPr>
              <p:spPr>
                <a:xfrm>
                  <a:off x="459325" y="3292175"/>
                  <a:ext cx="630900" cy="630900"/>
                </a:xfrm>
                <a:prstGeom prst="ellipse">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49" name="Google Shape;152;p16">
                  <a:extLst>
                    <a:ext uri="{FF2B5EF4-FFF2-40B4-BE49-F238E27FC236}">
                      <a16:creationId xmlns:a16="http://schemas.microsoft.com/office/drawing/2014/main" id="{F9B495D2-788F-404F-82ED-4FF387018CE1}"/>
                    </a:ext>
                  </a:extLst>
                </p:cNvPr>
                <p:cNvSpPr/>
                <p:nvPr/>
              </p:nvSpPr>
              <p:spPr>
                <a:xfrm>
                  <a:off x="537475" y="3370324"/>
                  <a:ext cx="474600" cy="474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cxnSp>
            <p:nvCxnSpPr>
              <p:cNvPr id="47" name="Google Shape;153;p16">
                <a:extLst>
                  <a:ext uri="{FF2B5EF4-FFF2-40B4-BE49-F238E27FC236}">
                    <a16:creationId xmlns:a16="http://schemas.microsoft.com/office/drawing/2014/main" id="{78AA732F-0697-A14A-AE94-E1B10215D4DF}"/>
                  </a:ext>
                </a:extLst>
              </p:cNvPr>
              <p:cNvCxnSpPr>
                <a:stCxn id="48" idx="4"/>
              </p:cNvCxnSpPr>
              <p:nvPr/>
            </p:nvCxnSpPr>
            <p:spPr>
              <a:xfrm>
                <a:off x="4572000" y="3198740"/>
                <a:ext cx="0" cy="435300"/>
              </a:xfrm>
              <a:prstGeom prst="straightConnector1">
                <a:avLst/>
              </a:prstGeom>
              <a:noFill/>
              <a:ln w="19050" cap="rnd" cmpd="sng">
                <a:solidFill>
                  <a:schemeClr val="tx1"/>
                </a:solidFill>
                <a:prstDash val="solid"/>
                <a:round/>
                <a:headEnd type="none" w="med" len="med"/>
                <a:tailEnd type="oval" w="med" len="med"/>
              </a:ln>
            </p:spPr>
          </p:cxnSp>
        </p:grpSp>
      </p:grpSp>
      <p:sp>
        <p:nvSpPr>
          <p:cNvPr id="50" name="Google Shape;1456;p16">
            <a:extLst>
              <a:ext uri="{FF2B5EF4-FFF2-40B4-BE49-F238E27FC236}">
                <a16:creationId xmlns:a16="http://schemas.microsoft.com/office/drawing/2014/main" id="{B7BF1925-3D8E-4943-8C27-6A0D90930C0F}"/>
              </a:ext>
            </a:extLst>
          </p:cNvPr>
          <p:cNvSpPr txBox="1"/>
          <p:nvPr/>
        </p:nvSpPr>
        <p:spPr>
          <a:xfrm>
            <a:off x="710250" y="137597"/>
            <a:ext cx="7723500" cy="481200"/>
          </a:xfrm>
          <a:prstGeom prst="rect">
            <a:avLst/>
          </a:prstGeom>
          <a:noFill/>
          <a:ln>
            <a:noFill/>
          </a:ln>
        </p:spPr>
        <p:txBody>
          <a:bodyPr spcFirstLastPara="1" wrap="square" lIns="91425" tIns="91425" rIns="91425" bIns="91425" anchor="ctr" anchorCtr="0">
            <a:noAutofit/>
          </a:bodyPr>
          <a:lstStyle/>
          <a:p>
            <a:pPr lvl="0" algn="ctr"/>
            <a:r>
              <a:rPr lang="en-US" sz="3200" b="1" dirty="0">
                <a:latin typeface="Baston" pitchFamily="2" charset="77"/>
                <a:ea typeface="Fira Sans Medium"/>
                <a:cs typeface="Calibri" panose="020F0502020204030204" pitchFamily="34" charset="0"/>
                <a:sym typeface="Fira Sans Medium"/>
              </a:rPr>
              <a:t>Overview</a:t>
            </a:r>
            <a:endParaRPr lang="el-GR" sz="3200" b="1" dirty="0">
              <a:latin typeface="Baston" pitchFamily="2" charset="77"/>
              <a:ea typeface="Fira Sans Medium"/>
              <a:cs typeface="Calibri" panose="020F0502020204030204" pitchFamily="34" charset="0"/>
              <a:sym typeface="Fira Sans Medium"/>
            </a:endParaRPr>
          </a:p>
        </p:txBody>
      </p:sp>
      <p:sp>
        <p:nvSpPr>
          <p:cNvPr id="54" name="Google Shape;131;p16">
            <a:extLst>
              <a:ext uri="{FF2B5EF4-FFF2-40B4-BE49-F238E27FC236}">
                <a16:creationId xmlns:a16="http://schemas.microsoft.com/office/drawing/2014/main" id="{7709306F-62AE-BA40-B810-4A2CDC4E5527}"/>
              </a:ext>
            </a:extLst>
          </p:cNvPr>
          <p:cNvSpPr txBox="1"/>
          <p:nvPr/>
        </p:nvSpPr>
        <p:spPr>
          <a:xfrm>
            <a:off x="2074526" y="1256886"/>
            <a:ext cx="2355800" cy="340500"/>
          </a:xfrm>
          <a:prstGeom prst="rect">
            <a:avLst/>
          </a:prstGeom>
          <a:noFill/>
          <a:ln>
            <a:noFill/>
          </a:ln>
        </p:spPr>
        <p:txBody>
          <a:bodyPr spcFirstLastPara="1" wrap="square" lIns="91425" tIns="91425" rIns="91425" bIns="91425" anchor="ctr" anchorCtr="0">
            <a:noAutofit/>
          </a:bodyPr>
          <a:lstStyle/>
          <a:p>
            <a:pPr algn="ctr"/>
            <a:r>
              <a:rPr lang="en-US" b="1" dirty="0">
                <a:solidFill>
                  <a:srgbClr val="00B0F0"/>
                </a:solidFill>
              </a:rPr>
              <a:t>Seasonality</a:t>
            </a:r>
            <a:endParaRPr lang="el-GR" b="1" dirty="0">
              <a:solidFill>
                <a:srgbClr val="00B0F0"/>
              </a:solidFill>
            </a:endParaRPr>
          </a:p>
        </p:txBody>
      </p:sp>
      <p:sp>
        <p:nvSpPr>
          <p:cNvPr id="58" name="Google Shape;135;p16">
            <a:extLst>
              <a:ext uri="{FF2B5EF4-FFF2-40B4-BE49-F238E27FC236}">
                <a16:creationId xmlns:a16="http://schemas.microsoft.com/office/drawing/2014/main" id="{22891B30-5050-A948-BFDF-67CA8BA73032}"/>
              </a:ext>
            </a:extLst>
          </p:cNvPr>
          <p:cNvSpPr/>
          <p:nvPr/>
        </p:nvSpPr>
        <p:spPr>
          <a:xfrm>
            <a:off x="377308" y="3214947"/>
            <a:ext cx="561249" cy="561249"/>
          </a:xfrm>
          <a:prstGeom prst="ellipse">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6;p16">
            <a:extLst>
              <a:ext uri="{FF2B5EF4-FFF2-40B4-BE49-F238E27FC236}">
                <a16:creationId xmlns:a16="http://schemas.microsoft.com/office/drawing/2014/main" id="{B25FA47C-77AE-744C-96C1-CBB415BD076F}"/>
              </a:ext>
            </a:extLst>
          </p:cNvPr>
          <p:cNvSpPr/>
          <p:nvPr/>
        </p:nvSpPr>
        <p:spPr>
          <a:xfrm>
            <a:off x="446830" y="3284468"/>
            <a:ext cx="422204" cy="422204"/>
          </a:xfrm>
          <a:prstGeom prst="ellipse">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5;p16">
            <a:extLst>
              <a:ext uri="{FF2B5EF4-FFF2-40B4-BE49-F238E27FC236}">
                <a16:creationId xmlns:a16="http://schemas.microsoft.com/office/drawing/2014/main" id="{DF18F130-CB0A-7441-8AA2-7D9A98C51A10}"/>
              </a:ext>
            </a:extLst>
          </p:cNvPr>
          <p:cNvSpPr/>
          <p:nvPr/>
        </p:nvSpPr>
        <p:spPr>
          <a:xfrm>
            <a:off x="2971802" y="1782974"/>
            <a:ext cx="561249" cy="561249"/>
          </a:xfrm>
          <a:prstGeom prst="ellipse">
            <a:avLst/>
          </a:pr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6;p16">
            <a:extLst>
              <a:ext uri="{FF2B5EF4-FFF2-40B4-BE49-F238E27FC236}">
                <a16:creationId xmlns:a16="http://schemas.microsoft.com/office/drawing/2014/main" id="{084B3066-8E4A-824A-A121-4649261A96AA}"/>
              </a:ext>
            </a:extLst>
          </p:cNvPr>
          <p:cNvSpPr/>
          <p:nvPr/>
        </p:nvSpPr>
        <p:spPr>
          <a:xfrm>
            <a:off x="3041324" y="1852495"/>
            <a:ext cx="422204" cy="422204"/>
          </a:xfrm>
          <a:prstGeom prst="ellipse">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F0"/>
              </a:solidFill>
            </a:endParaRPr>
          </a:p>
        </p:txBody>
      </p:sp>
      <p:sp>
        <p:nvSpPr>
          <p:cNvPr id="65" name="TextBox 64">
            <a:extLst>
              <a:ext uri="{FF2B5EF4-FFF2-40B4-BE49-F238E27FC236}">
                <a16:creationId xmlns:a16="http://schemas.microsoft.com/office/drawing/2014/main" id="{CB0FF819-5D7B-4A42-DAE3-AE2761C4B0FB}"/>
              </a:ext>
            </a:extLst>
          </p:cNvPr>
          <p:cNvSpPr txBox="1"/>
          <p:nvPr/>
        </p:nvSpPr>
        <p:spPr>
          <a:xfrm>
            <a:off x="10521" y="2729171"/>
            <a:ext cx="1435852" cy="369332"/>
          </a:xfrm>
          <a:prstGeom prst="rect">
            <a:avLst/>
          </a:prstGeom>
          <a:noFill/>
        </p:spPr>
        <p:txBody>
          <a:bodyPr wrap="square">
            <a:spAutoFit/>
          </a:bodyPr>
          <a:lstStyle/>
          <a:p>
            <a:pPr algn="ctr"/>
            <a:r>
              <a:rPr lang="en-US" b="1" i="0" u="none" strike="noStrike" dirty="0">
                <a:solidFill>
                  <a:srgbClr val="00B050"/>
                </a:solidFill>
                <a:effectLst/>
                <a:latin typeface="Cera Pro"/>
              </a:rPr>
              <a:t>Cleaning</a:t>
            </a:r>
            <a:r>
              <a:rPr lang="el-GR" b="1" i="0" u="none" strike="noStrike" dirty="0">
                <a:solidFill>
                  <a:srgbClr val="00B050"/>
                </a:solidFill>
                <a:effectLst/>
                <a:latin typeface="Cera Pro"/>
              </a:rPr>
              <a:t> </a:t>
            </a:r>
          </a:p>
        </p:txBody>
      </p:sp>
      <p:pic>
        <p:nvPicPr>
          <p:cNvPr id="1028" name="Picture 4" descr="Data Cleaning png images | PNGWing">
            <a:extLst>
              <a:ext uri="{FF2B5EF4-FFF2-40B4-BE49-F238E27FC236}">
                <a16:creationId xmlns:a16="http://schemas.microsoft.com/office/drawing/2014/main" id="{043856D2-A820-2FC5-5FE1-68BE5B36F102}"/>
              </a:ext>
            </a:extLst>
          </p:cNvPr>
          <p:cNvPicPr>
            <a:picLocks noChangeAspect="1" noChangeArrowheads="1"/>
          </p:cNvPicPr>
          <p:nvPr/>
        </p:nvPicPr>
        <p:blipFill>
          <a:blip r:embed="rId2">
            <a:duotone>
              <a:prstClr val="black"/>
              <a:srgbClr val="00B050">
                <a:tint val="45000"/>
                <a:satMod val="400000"/>
              </a:srgbClr>
            </a:duotone>
            <a:extLst>
              <a:ext uri="{BEBA8EAE-BF5A-486C-A8C5-ECC9F3942E4B}">
                <a14:imgProps xmlns:a14="http://schemas.microsoft.com/office/drawing/2010/main">
                  <a14:imgLayer r:embed="rId3">
                    <a14:imgEffect>
                      <a14:backgroundRemoval t="5854" b="94146" l="9350" r="89431">
                        <a14:foregroundMark x1="30894" y1="33171" x2="30894" y2="33171"/>
                        <a14:foregroundMark x1="56098" y1="44878" x2="56098" y2="44878"/>
                        <a14:foregroundMark x1="55285" y1="85854" x2="55285" y2="85854"/>
                        <a14:foregroundMark x1="40244" y1="94634" x2="40244" y2="94634"/>
                        <a14:foregroundMark x1="65041" y1="79024" x2="65041" y2="79024"/>
                        <a14:foregroundMark x1="81301" y1="5854" x2="81301" y2="5854"/>
                      </a14:backgroundRemoval>
                    </a14:imgEffect>
                  </a14:imgLayer>
                </a14:imgProps>
              </a:ext>
              <a:ext uri="{28A0092B-C50C-407E-A947-70E740481C1C}">
                <a14:useLocalDpi xmlns:a14="http://schemas.microsoft.com/office/drawing/2010/main" val="0"/>
              </a:ext>
            </a:extLst>
          </a:blip>
          <a:srcRect/>
          <a:stretch>
            <a:fillRect/>
          </a:stretch>
        </p:blipFill>
        <p:spPr bwMode="auto">
          <a:xfrm>
            <a:off x="668591" y="3655282"/>
            <a:ext cx="737866" cy="61488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ata analysis - Free seo and web icons">
            <a:extLst>
              <a:ext uri="{FF2B5EF4-FFF2-40B4-BE49-F238E27FC236}">
                <a16:creationId xmlns:a16="http://schemas.microsoft.com/office/drawing/2014/main" id="{CE5305F3-DFA0-54D2-2F49-B70D72C91F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9121" y="3901880"/>
            <a:ext cx="875631" cy="87563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Data transformation - Free business and finance icons">
            <a:extLst>
              <a:ext uri="{FF2B5EF4-FFF2-40B4-BE49-F238E27FC236}">
                <a16:creationId xmlns:a16="http://schemas.microsoft.com/office/drawing/2014/main" id="{4DF69CD2-B424-BC80-BDE9-4E68DC7753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41278" y="2470327"/>
            <a:ext cx="710914" cy="710914"/>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66">
            <a:extLst>
              <a:ext uri="{FF2B5EF4-FFF2-40B4-BE49-F238E27FC236}">
                <a16:creationId xmlns:a16="http://schemas.microsoft.com/office/drawing/2014/main" id="{FEFD45D6-ABDF-9CA7-B526-A7753F1FC2C2}"/>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810" b="95570" l="9896" r="89844">
                        <a14:foregroundMark x1="53125" y1="95570" x2="53125" y2="95570"/>
                      </a14:backgroundRemoval>
                    </a14:imgEffect>
                  </a14:imgLayer>
                </a14:imgProps>
              </a:ext>
            </a:extLst>
          </a:blip>
          <a:stretch>
            <a:fillRect/>
          </a:stretch>
        </p:blipFill>
        <p:spPr>
          <a:xfrm>
            <a:off x="4791533" y="2208885"/>
            <a:ext cx="758672" cy="624324"/>
          </a:xfrm>
          <a:prstGeom prst="rect">
            <a:avLst/>
          </a:prstGeom>
        </p:spPr>
      </p:pic>
      <p:pic>
        <p:nvPicPr>
          <p:cNvPr id="1038" name="Picture 14" descr="Data visualization - Free networking icons">
            <a:extLst>
              <a:ext uri="{FF2B5EF4-FFF2-40B4-BE49-F238E27FC236}">
                <a16:creationId xmlns:a16="http://schemas.microsoft.com/office/drawing/2014/main" id="{DB2D27C2-A805-5D37-432F-8600B55E5C02}"/>
              </a:ext>
            </a:extLst>
          </p:cNvPr>
          <p:cNvPicPr>
            <a:picLocks noChangeAspect="1" noChangeArrowheads="1"/>
          </p:cNvPicPr>
          <p:nvPr/>
        </p:nvPicPr>
        <p:blipFill>
          <a:blip r:embed="rId8">
            <a:duotone>
              <a:prstClr val="black"/>
              <a:srgbClr val="BF5AF2">
                <a:tint val="45000"/>
                <a:satMod val="400000"/>
              </a:srgbClr>
            </a:duotone>
            <a:extLst>
              <a:ext uri="{28A0092B-C50C-407E-A947-70E740481C1C}">
                <a14:useLocalDpi xmlns:a14="http://schemas.microsoft.com/office/drawing/2010/main" val="0"/>
              </a:ext>
            </a:extLst>
          </a:blip>
          <a:srcRect/>
          <a:stretch>
            <a:fillRect/>
          </a:stretch>
        </p:blipFill>
        <p:spPr bwMode="auto">
          <a:xfrm>
            <a:off x="6486400" y="1002327"/>
            <a:ext cx="863333" cy="86333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923FC95-BD32-D7F8-11F9-B44D66D1FE2E}"/>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7" name="Picture 6">
            <a:extLst>
              <a:ext uri="{FF2B5EF4-FFF2-40B4-BE49-F238E27FC236}">
                <a16:creationId xmlns:a16="http://schemas.microsoft.com/office/drawing/2014/main" id="{F417881A-7393-7530-DCC6-47D988EA4826}"/>
              </a:ext>
            </a:extLst>
          </p:cNvPr>
          <p:cNvPicPr>
            <a:picLocks noChangeAspect="1"/>
          </p:cNvPicPr>
          <p:nvPr/>
        </p:nvPicPr>
        <p:blipFill>
          <a:blip r:embed="rId9"/>
          <a:stretch>
            <a:fillRect/>
          </a:stretch>
        </p:blipFill>
        <p:spPr>
          <a:xfrm>
            <a:off x="184593" y="4339695"/>
            <a:ext cx="684441" cy="715463"/>
          </a:xfrm>
          <a:prstGeom prst="rect">
            <a:avLst/>
          </a:prstGeom>
        </p:spPr>
      </p:pic>
      <p:pic>
        <p:nvPicPr>
          <p:cNvPr id="28" name="Picture 27">
            <a:extLst>
              <a:ext uri="{FF2B5EF4-FFF2-40B4-BE49-F238E27FC236}">
                <a16:creationId xmlns:a16="http://schemas.microsoft.com/office/drawing/2014/main" id="{049CE450-DB56-BE3B-D104-C92D41753625}"/>
              </a:ext>
            </a:extLst>
          </p:cNvPr>
          <p:cNvPicPr>
            <a:picLocks noChangeAspect="1"/>
          </p:cNvPicPr>
          <p:nvPr/>
        </p:nvPicPr>
        <p:blipFill>
          <a:blip r:embed="rId10"/>
          <a:stretch>
            <a:fillRect/>
          </a:stretch>
        </p:blipFill>
        <p:spPr>
          <a:xfrm>
            <a:off x="138705" y="169853"/>
            <a:ext cx="730329" cy="581884"/>
          </a:xfrm>
          <a:prstGeom prst="rect">
            <a:avLst/>
          </a:prstGeom>
        </p:spPr>
      </p:pic>
    </p:spTree>
    <p:extLst>
      <p:ext uri="{BB962C8B-B14F-4D97-AF65-F5344CB8AC3E}">
        <p14:creationId xmlns:p14="http://schemas.microsoft.com/office/powerpoint/2010/main" val="6290974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00" fill="hold">
                                          <p:stCondLst>
                                            <p:cond delay="0"/>
                                          </p:stCondLst>
                                        </p:cTn>
                                        <p:tgtEl>
                                          <p:spTgt spid="16"/>
                                        </p:tgtEl>
                                        <p:attrNameLst>
                                          <p:attrName>r</p:attrName>
                                        </p:attrNameLst>
                                      </p:cBhvr>
                                    </p:animRot>
                                    <p:animRot by="-240000">
                                      <p:cBhvr>
                                        <p:cTn id="7" dur="200" fill="hold">
                                          <p:stCondLst>
                                            <p:cond delay="200"/>
                                          </p:stCondLst>
                                        </p:cTn>
                                        <p:tgtEl>
                                          <p:spTgt spid="16"/>
                                        </p:tgtEl>
                                        <p:attrNameLst>
                                          <p:attrName>r</p:attrName>
                                        </p:attrNameLst>
                                      </p:cBhvr>
                                    </p:animRot>
                                    <p:animRot by="240000">
                                      <p:cBhvr>
                                        <p:cTn id="8" dur="200" fill="hold">
                                          <p:stCondLst>
                                            <p:cond delay="400"/>
                                          </p:stCondLst>
                                        </p:cTn>
                                        <p:tgtEl>
                                          <p:spTgt spid="16"/>
                                        </p:tgtEl>
                                        <p:attrNameLst>
                                          <p:attrName>r</p:attrName>
                                        </p:attrNameLst>
                                      </p:cBhvr>
                                    </p:animRot>
                                    <p:animRot by="-240000">
                                      <p:cBhvr>
                                        <p:cTn id="9" dur="200" fill="hold">
                                          <p:stCondLst>
                                            <p:cond delay="600"/>
                                          </p:stCondLst>
                                        </p:cTn>
                                        <p:tgtEl>
                                          <p:spTgt spid="16"/>
                                        </p:tgtEl>
                                        <p:attrNameLst>
                                          <p:attrName>r</p:attrName>
                                        </p:attrNameLst>
                                      </p:cBhvr>
                                    </p:animRot>
                                    <p:animRot by="120000">
                                      <p:cBhvr>
                                        <p:cTn id="10" dur="200" fill="hold">
                                          <p:stCondLst>
                                            <p:cond delay="800"/>
                                          </p:stCondLst>
                                        </p:cTn>
                                        <p:tgtEl>
                                          <p:spTgt spid="16"/>
                                        </p:tgtEl>
                                        <p:attrNameLst>
                                          <p:attrName>r</p:attrName>
                                        </p:attrNameLst>
                                      </p:cBhvr>
                                    </p:animRot>
                                  </p:childTnLst>
                                </p:cTn>
                              </p:par>
                              <p:par>
                                <p:cTn id="11" presetID="32" presetClass="emph" presetSubtype="0" fill="hold" nodeType="withEffect">
                                  <p:stCondLst>
                                    <p:cond delay="0"/>
                                  </p:stCondLst>
                                  <p:childTnLst>
                                    <p:animRot by="120000">
                                      <p:cBhvr>
                                        <p:cTn id="12" dur="100" fill="hold">
                                          <p:stCondLst>
                                            <p:cond delay="0"/>
                                          </p:stCondLst>
                                        </p:cTn>
                                        <p:tgtEl>
                                          <p:spTgt spid="12"/>
                                        </p:tgtEl>
                                        <p:attrNameLst>
                                          <p:attrName>r</p:attrName>
                                        </p:attrNameLst>
                                      </p:cBhvr>
                                    </p:animRot>
                                    <p:animRot by="-240000">
                                      <p:cBhvr>
                                        <p:cTn id="13" dur="200" fill="hold">
                                          <p:stCondLst>
                                            <p:cond delay="200"/>
                                          </p:stCondLst>
                                        </p:cTn>
                                        <p:tgtEl>
                                          <p:spTgt spid="12"/>
                                        </p:tgtEl>
                                        <p:attrNameLst>
                                          <p:attrName>r</p:attrName>
                                        </p:attrNameLst>
                                      </p:cBhvr>
                                    </p:animRot>
                                    <p:animRot by="240000">
                                      <p:cBhvr>
                                        <p:cTn id="14" dur="200" fill="hold">
                                          <p:stCondLst>
                                            <p:cond delay="400"/>
                                          </p:stCondLst>
                                        </p:cTn>
                                        <p:tgtEl>
                                          <p:spTgt spid="12"/>
                                        </p:tgtEl>
                                        <p:attrNameLst>
                                          <p:attrName>r</p:attrName>
                                        </p:attrNameLst>
                                      </p:cBhvr>
                                    </p:animRot>
                                    <p:animRot by="-240000">
                                      <p:cBhvr>
                                        <p:cTn id="15" dur="200" fill="hold">
                                          <p:stCondLst>
                                            <p:cond delay="600"/>
                                          </p:stCondLst>
                                        </p:cTn>
                                        <p:tgtEl>
                                          <p:spTgt spid="12"/>
                                        </p:tgtEl>
                                        <p:attrNameLst>
                                          <p:attrName>r</p:attrName>
                                        </p:attrNameLst>
                                      </p:cBhvr>
                                    </p:animRot>
                                    <p:animRot by="120000">
                                      <p:cBhvr>
                                        <p:cTn id="16" dur="200" fill="hold">
                                          <p:stCondLst>
                                            <p:cond delay="800"/>
                                          </p:stCondLst>
                                        </p:cTn>
                                        <p:tgtEl>
                                          <p:spTgt spid="12"/>
                                        </p:tgtEl>
                                        <p:attrNameLst>
                                          <p:attrName>r</p:attrName>
                                        </p:attrNameLst>
                                      </p:cBhvr>
                                    </p:animRot>
                                  </p:childTnLst>
                                </p:cTn>
                              </p:par>
                              <p:par>
                                <p:cTn id="17" presetID="32" presetClass="emph" presetSubtype="0" fill="hold" nodeType="withEffect">
                                  <p:stCondLst>
                                    <p:cond delay="0"/>
                                  </p:stCondLst>
                                  <p:childTnLst>
                                    <p:animRot by="120000">
                                      <p:cBhvr>
                                        <p:cTn id="18" dur="100" fill="hold">
                                          <p:stCondLst>
                                            <p:cond delay="0"/>
                                          </p:stCondLst>
                                        </p:cTn>
                                        <p:tgtEl>
                                          <p:spTgt spid="8"/>
                                        </p:tgtEl>
                                        <p:attrNameLst>
                                          <p:attrName>r</p:attrName>
                                        </p:attrNameLst>
                                      </p:cBhvr>
                                    </p:animRot>
                                    <p:animRot by="-240000">
                                      <p:cBhvr>
                                        <p:cTn id="19" dur="200" fill="hold">
                                          <p:stCondLst>
                                            <p:cond delay="200"/>
                                          </p:stCondLst>
                                        </p:cTn>
                                        <p:tgtEl>
                                          <p:spTgt spid="8"/>
                                        </p:tgtEl>
                                        <p:attrNameLst>
                                          <p:attrName>r</p:attrName>
                                        </p:attrNameLst>
                                      </p:cBhvr>
                                    </p:animRot>
                                    <p:animRot by="240000">
                                      <p:cBhvr>
                                        <p:cTn id="20" dur="200" fill="hold">
                                          <p:stCondLst>
                                            <p:cond delay="400"/>
                                          </p:stCondLst>
                                        </p:cTn>
                                        <p:tgtEl>
                                          <p:spTgt spid="8"/>
                                        </p:tgtEl>
                                        <p:attrNameLst>
                                          <p:attrName>r</p:attrName>
                                        </p:attrNameLst>
                                      </p:cBhvr>
                                    </p:animRot>
                                    <p:animRot by="-240000">
                                      <p:cBhvr>
                                        <p:cTn id="21" dur="200" fill="hold">
                                          <p:stCondLst>
                                            <p:cond delay="600"/>
                                          </p:stCondLst>
                                        </p:cTn>
                                        <p:tgtEl>
                                          <p:spTgt spid="8"/>
                                        </p:tgtEl>
                                        <p:attrNameLst>
                                          <p:attrName>r</p:attrName>
                                        </p:attrNameLst>
                                      </p:cBhvr>
                                    </p:animRot>
                                    <p:animRot by="120000">
                                      <p:cBhvr>
                                        <p:cTn id="22" dur="200" fill="hold">
                                          <p:stCondLst>
                                            <p:cond delay="800"/>
                                          </p:stCondLst>
                                        </p:cTn>
                                        <p:tgtEl>
                                          <p:spTgt spid="8"/>
                                        </p:tgtEl>
                                        <p:attrNameLst>
                                          <p:attrName>r</p:attrName>
                                        </p:attrNameLst>
                                      </p:cBhvr>
                                    </p:animRot>
                                  </p:childTnLst>
                                </p:cTn>
                              </p:par>
                            </p:childTnLst>
                          </p:cTn>
                        </p:par>
                        <p:par>
                          <p:cTn id="23" fill="hold">
                            <p:stCondLst>
                              <p:cond delay="1000"/>
                            </p:stCondLst>
                            <p:childTnLst>
                              <p:par>
                                <p:cTn id="24" presetID="22" presetClass="entr" presetSubtype="8"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left)">
                                      <p:cBhvr>
                                        <p:cTn id="26" dur="500"/>
                                        <p:tgtEl>
                                          <p:spTgt spid="4"/>
                                        </p:tgtEl>
                                      </p:cBhvr>
                                    </p:animEffect>
                                  </p:childTnLst>
                                </p:cTn>
                              </p:par>
                            </p:childTnLst>
                          </p:cTn>
                        </p:par>
                        <p:par>
                          <p:cTn id="27" fill="hold">
                            <p:stCondLst>
                              <p:cond delay="1500"/>
                            </p:stCondLst>
                            <p:childTnLst>
                              <p:par>
                                <p:cTn id="28" presetID="52" presetClass="entr" presetSubtype="0"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Scale>
                                      <p:cBhvr>
                                        <p:cTn id="30" dur="1000" decel="50000" fill="hold">
                                          <p:stCondLst>
                                            <p:cond delay="0"/>
                                          </p:stCondLst>
                                        </p:cTn>
                                        <p:tgtEl>
                                          <p:spTgt spid="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1" dur="1000" decel="50000" fill="hold">
                                          <p:stCondLst>
                                            <p:cond delay="0"/>
                                          </p:stCondLst>
                                        </p:cTn>
                                        <p:tgtEl>
                                          <p:spTgt spid="20"/>
                                        </p:tgtEl>
                                        <p:attrNameLst>
                                          <p:attrName>ppt_x</p:attrName>
                                          <p:attrName>ppt_y</p:attrName>
                                        </p:attrNameLst>
                                      </p:cBhvr>
                                    </p:animMotion>
                                    <p:animEffect transition="in" filter="fade">
                                      <p:cBhvr>
                                        <p:cTn id="32" dur="1000"/>
                                        <p:tgtEl>
                                          <p:spTgt spid="2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500"/>
                                        <p:tgtEl>
                                          <p:spTgt spid="5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fade">
                                      <p:cBhvr>
                                        <p:cTn id="38" dur="500"/>
                                        <p:tgtEl>
                                          <p:spTgt spid="59"/>
                                        </p:tgtEl>
                                      </p:cBhvr>
                                    </p:animEffect>
                                  </p:childTnLst>
                                </p:cTn>
                              </p:par>
                            </p:childTnLst>
                          </p:cTn>
                        </p:par>
                        <p:par>
                          <p:cTn id="39" fill="hold">
                            <p:stCondLst>
                              <p:cond delay="2500"/>
                            </p:stCondLst>
                            <p:childTnLst>
                              <p:par>
                                <p:cTn id="40" presetID="10" presetClass="entr" presetSubtype="0" fill="hold" nodeType="afterEffect">
                                  <p:stCondLst>
                                    <p:cond delay="0"/>
                                  </p:stCondLst>
                                  <p:childTnLst>
                                    <p:set>
                                      <p:cBhvr>
                                        <p:cTn id="41" dur="1" fill="hold">
                                          <p:stCondLst>
                                            <p:cond delay="0"/>
                                          </p:stCondLst>
                                        </p:cTn>
                                        <p:tgtEl>
                                          <p:spTgt spid="1028"/>
                                        </p:tgtEl>
                                        <p:attrNameLst>
                                          <p:attrName>style.visibility</p:attrName>
                                        </p:attrNameLst>
                                      </p:cBhvr>
                                      <p:to>
                                        <p:strVal val="visible"/>
                                      </p:to>
                                    </p:set>
                                    <p:animEffect transition="in" filter="fade">
                                      <p:cBhvr>
                                        <p:cTn id="42" dur="500"/>
                                        <p:tgtEl>
                                          <p:spTgt spid="1028"/>
                                        </p:tgtEl>
                                      </p:cBhvr>
                                    </p:animEffect>
                                  </p:childTnLst>
                                </p:cTn>
                              </p:par>
                            </p:childTnLst>
                          </p:cTn>
                        </p:par>
                        <p:par>
                          <p:cTn id="43" fill="hold">
                            <p:stCondLst>
                              <p:cond delay="3000"/>
                            </p:stCondLst>
                            <p:childTnLst>
                              <p:par>
                                <p:cTn id="44" presetID="10" presetClass="entr" presetSubtype="0" fill="hold" nodeType="after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fade">
                                      <p:cBhvr>
                                        <p:cTn id="46" dur="500"/>
                                        <p:tgtEl>
                                          <p:spTgt spid="26"/>
                                        </p:tgtEl>
                                      </p:cBhvr>
                                    </p:animEffect>
                                  </p:childTnLst>
                                </p:cTn>
                              </p:par>
                            </p:childTnLst>
                          </p:cTn>
                        </p:par>
                        <p:par>
                          <p:cTn id="47" fill="hold">
                            <p:stCondLst>
                              <p:cond delay="3500"/>
                            </p:stCondLst>
                            <p:childTnLst>
                              <p:par>
                                <p:cTn id="48" presetID="10" presetClass="entr" presetSubtype="0" fill="hold" nodeType="afterEffect">
                                  <p:stCondLst>
                                    <p:cond delay="0"/>
                                  </p:stCondLst>
                                  <p:childTnLst>
                                    <p:set>
                                      <p:cBhvr>
                                        <p:cTn id="49" dur="1" fill="hold">
                                          <p:stCondLst>
                                            <p:cond delay="0"/>
                                          </p:stCondLst>
                                        </p:cTn>
                                        <p:tgtEl>
                                          <p:spTgt spid="1030"/>
                                        </p:tgtEl>
                                        <p:attrNameLst>
                                          <p:attrName>style.visibility</p:attrName>
                                        </p:attrNameLst>
                                      </p:cBhvr>
                                      <p:to>
                                        <p:strVal val="visible"/>
                                      </p:to>
                                    </p:set>
                                    <p:animEffect transition="in" filter="fade">
                                      <p:cBhvr>
                                        <p:cTn id="50" dur="500"/>
                                        <p:tgtEl>
                                          <p:spTgt spid="1030"/>
                                        </p:tgtEl>
                                      </p:cBhvr>
                                    </p:animEffect>
                                  </p:childTnLst>
                                </p:cTn>
                              </p:par>
                            </p:childTnLst>
                          </p:cTn>
                        </p:par>
                        <p:par>
                          <p:cTn id="51" fill="hold">
                            <p:stCondLst>
                              <p:cond delay="4000"/>
                            </p:stCondLst>
                            <p:childTnLst>
                              <p:par>
                                <p:cTn id="52" presetID="10" presetClass="entr" presetSubtype="0" fill="hold" grpId="0" nodeType="afterEffect">
                                  <p:stCondLst>
                                    <p:cond delay="0"/>
                                  </p:stCondLst>
                                  <p:childTnLst>
                                    <p:set>
                                      <p:cBhvr>
                                        <p:cTn id="53" dur="1" fill="hold">
                                          <p:stCondLst>
                                            <p:cond delay="0"/>
                                          </p:stCondLst>
                                        </p:cTn>
                                        <p:tgtEl>
                                          <p:spTgt spid="54"/>
                                        </p:tgtEl>
                                        <p:attrNameLst>
                                          <p:attrName>style.visibility</p:attrName>
                                        </p:attrNameLst>
                                      </p:cBhvr>
                                      <p:to>
                                        <p:strVal val="visible"/>
                                      </p:to>
                                    </p:set>
                                    <p:animEffect transition="in" filter="fade">
                                      <p:cBhvr>
                                        <p:cTn id="54" dur="500"/>
                                        <p:tgtEl>
                                          <p:spTgt spid="54"/>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0"/>
                                        </p:tgtEl>
                                        <p:attrNameLst>
                                          <p:attrName>style.visibility</p:attrName>
                                        </p:attrNameLst>
                                      </p:cBhvr>
                                      <p:to>
                                        <p:strVal val="visible"/>
                                      </p:to>
                                    </p:set>
                                    <p:animEffect transition="in" filter="fade">
                                      <p:cBhvr>
                                        <p:cTn id="57" dur="500"/>
                                        <p:tgtEl>
                                          <p:spTgt spid="6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61"/>
                                        </p:tgtEl>
                                        <p:attrNameLst>
                                          <p:attrName>style.visibility</p:attrName>
                                        </p:attrNameLst>
                                      </p:cBhvr>
                                      <p:to>
                                        <p:strVal val="visible"/>
                                      </p:to>
                                    </p:set>
                                    <p:animEffect transition="in" filter="fade">
                                      <p:cBhvr>
                                        <p:cTn id="60" dur="500"/>
                                        <p:tgtEl>
                                          <p:spTgt spid="61"/>
                                        </p:tgtEl>
                                      </p:cBhvr>
                                    </p:animEffect>
                                  </p:childTnLst>
                                </p:cTn>
                              </p:par>
                            </p:childTnLst>
                          </p:cTn>
                        </p:par>
                        <p:par>
                          <p:cTn id="61" fill="hold">
                            <p:stCondLst>
                              <p:cond delay="4500"/>
                            </p:stCondLst>
                            <p:childTnLst>
                              <p:par>
                                <p:cTn id="62" presetID="10" presetClass="entr" presetSubtype="0" fill="hold" nodeType="afterEffect">
                                  <p:stCondLst>
                                    <p:cond delay="0"/>
                                  </p:stCondLst>
                                  <p:childTnLst>
                                    <p:set>
                                      <p:cBhvr>
                                        <p:cTn id="63" dur="1" fill="hold">
                                          <p:stCondLst>
                                            <p:cond delay="0"/>
                                          </p:stCondLst>
                                        </p:cTn>
                                        <p:tgtEl>
                                          <p:spTgt spid="1032"/>
                                        </p:tgtEl>
                                        <p:attrNameLst>
                                          <p:attrName>style.visibility</p:attrName>
                                        </p:attrNameLst>
                                      </p:cBhvr>
                                      <p:to>
                                        <p:strVal val="visible"/>
                                      </p:to>
                                    </p:set>
                                    <p:animEffect transition="in" filter="fade">
                                      <p:cBhvr>
                                        <p:cTn id="64" dur="500"/>
                                        <p:tgtEl>
                                          <p:spTgt spid="1032"/>
                                        </p:tgtEl>
                                      </p:cBhvr>
                                    </p:animEffect>
                                  </p:childTnLst>
                                </p:cTn>
                              </p:par>
                            </p:childTnLst>
                          </p:cTn>
                        </p:par>
                        <p:par>
                          <p:cTn id="65" fill="hold">
                            <p:stCondLst>
                              <p:cond delay="5000"/>
                            </p:stCondLst>
                            <p:childTnLst>
                              <p:par>
                                <p:cTn id="66" presetID="10" presetClass="entr" presetSubtype="0" fill="hold" nodeType="afterEffect">
                                  <p:stCondLst>
                                    <p:cond delay="0"/>
                                  </p:stCondLst>
                                  <p:childTnLst>
                                    <p:set>
                                      <p:cBhvr>
                                        <p:cTn id="67" dur="1" fill="hold">
                                          <p:stCondLst>
                                            <p:cond delay="0"/>
                                          </p:stCondLst>
                                        </p:cTn>
                                        <p:tgtEl>
                                          <p:spTgt spid="42"/>
                                        </p:tgtEl>
                                        <p:attrNameLst>
                                          <p:attrName>style.visibility</p:attrName>
                                        </p:attrNameLst>
                                      </p:cBhvr>
                                      <p:to>
                                        <p:strVal val="visible"/>
                                      </p:to>
                                    </p:set>
                                    <p:animEffect transition="in" filter="fade">
                                      <p:cBhvr>
                                        <p:cTn id="68" dur="500"/>
                                        <p:tgtEl>
                                          <p:spTgt spid="42"/>
                                        </p:tgtEl>
                                      </p:cBhvr>
                                    </p:animEffect>
                                  </p:childTnLst>
                                </p:cTn>
                              </p:par>
                            </p:childTnLst>
                          </p:cTn>
                        </p:par>
                        <p:par>
                          <p:cTn id="69" fill="hold">
                            <p:stCondLst>
                              <p:cond delay="5500"/>
                            </p:stCondLst>
                            <p:childTnLst>
                              <p:par>
                                <p:cTn id="70" presetID="10" presetClass="entr" presetSubtype="0" fill="hold" nodeType="afterEffect">
                                  <p:stCondLst>
                                    <p:cond delay="0"/>
                                  </p:stCondLst>
                                  <p:childTnLst>
                                    <p:set>
                                      <p:cBhvr>
                                        <p:cTn id="71" dur="1" fill="hold">
                                          <p:stCondLst>
                                            <p:cond delay="0"/>
                                          </p:stCondLst>
                                        </p:cTn>
                                        <p:tgtEl>
                                          <p:spTgt spid="67"/>
                                        </p:tgtEl>
                                        <p:attrNameLst>
                                          <p:attrName>style.visibility</p:attrName>
                                        </p:attrNameLst>
                                      </p:cBhvr>
                                      <p:to>
                                        <p:strVal val="visible"/>
                                      </p:to>
                                    </p:set>
                                    <p:animEffect transition="in" filter="fade">
                                      <p:cBhvr>
                                        <p:cTn id="72" dur="500"/>
                                        <p:tgtEl>
                                          <p:spTgt spid="67"/>
                                        </p:tgtEl>
                                      </p:cBhvr>
                                    </p:animEffect>
                                  </p:childTnLst>
                                </p:cTn>
                              </p:par>
                            </p:childTnLst>
                          </p:cTn>
                        </p:par>
                        <p:par>
                          <p:cTn id="73" fill="hold">
                            <p:stCondLst>
                              <p:cond delay="6000"/>
                            </p:stCondLst>
                            <p:childTnLst>
                              <p:par>
                                <p:cTn id="74" presetID="10" presetClass="entr" presetSubtype="0" fill="hold" nodeType="afterEffect">
                                  <p:stCondLst>
                                    <p:cond delay="0"/>
                                  </p:stCondLst>
                                  <p:childTnLst>
                                    <p:set>
                                      <p:cBhvr>
                                        <p:cTn id="75" dur="1" fill="hold">
                                          <p:stCondLst>
                                            <p:cond delay="0"/>
                                          </p:stCondLst>
                                        </p:cTn>
                                        <p:tgtEl>
                                          <p:spTgt spid="34"/>
                                        </p:tgtEl>
                                        <p:attrNameLst>
                                          <p:attrName>style.visibility</p:attrName>
                                        </p:attrNameLst>
                                      </p:cBhvr>
                                      <p:to>
                                        <p:strVal val="visible"/>
                                      </p:to>
                                    </p:set>
                                    <p:animEffect transition="in" filter="fade">
                                      <p:cBhvr>
                                        <p:cTn id="76" dur="500"/>
                                        <p:tgtEl>
                                          <p:spTgt spid="34"/>
                                        </p:tgtEl>
                                      </p:cBhvr>
                                    </p:animEffect>
                                  </p:childTnLst>
                                </p:cTn>
                              </p:par>
                            </p:childTnLst>
                          </p:cTn>
                        </p:par>
                        <p:par>
                          <p:cTn id="77" fill="hold">
                            <p:stCondLst>
                              <p:cond delay="6500"/>
                            </p:stCondLst>
                            <p:childTnLst>
                              <p:par>
                                <p:cTn id="78" presetID="10" presetClass="entr" presetSubtype="0" fill="hold" nodeType="afterEffect">
                                  <p:stCondLst>
                                    <p:cond delay="0"/>
                                  </p:stCondLst>
                                  <p:childTnLst>
                                    <p:set>
                                      <p:cBhvr>
                                        <p:cTn id="79" dur="1" fill="hold">
                                          <p:stCondLst>
                                            <p:cond delay="0"/>
                                          </p:stCondLst>
                                        </p:cTn>
                                        <p:tgtEl>
                                          <p:spTgt spid="1038"/>
                                        </p:tgtEl>
                                        <p:attrNameLst>
                                          <p:attrName>style.visibility</p:attrName>
                                        </p:attrNameLst>
                                      </p:cBhvr>
                                      <p:to>
                                        <p:strVal val="visible"/>
                                      </p:to>
                                    </p:set>
                                    <p:animEffect transition="in" filter="fade">
                                      <p:cBhvr>
                                        <p:cTn id="80" dur="500"/>
                                        <p:tgtEl>
                                          <p:spTgt spid="10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8" grpId="0" animBg="1"/>
      <p:bldP spid="59" grpId="0" animBg="1"/>
      <p:bldP spid="60" grpId="0" animBg="1"/>
      <p:bldP spid="6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D532705-2157-B2EE-AFC1-FF427A3B71CB}"/>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13318" name="Picture 6" descr="Search Stats - Free business icons">
            <a:extLst>
              <a:ext uri="{FF2B5EF4-FFF2-40B4-BE49-F238E27FC236}">
                <a16:creationId xmlns:a16="http://schemas.microsoft.com/office/drawing/2014/main" id="{2A3F849D-2528-FC1C-6E5D-9D08F5F64535}"/>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8296878" y="263674"/>
            <a:ext cx="452709" cy="45270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89C0EC26-404D-7678-1CD0-36C3DCC79260}"/>
              </a:ext>
            </a:extLst>
          </p:cNvPr>
          <p:cNvPicPr>
            <a:picLocks noChangeAspect="1"/>
          </p:cNvPicPr>
          <p:nvPr/>
        </p:nvPicPr>
        <p:blipFill>
          <a:blip r:embed="rId3"/>
          <a:stretch>
            <a:fillRect/>
          </a:stretch>
        </p:blipFill>
        <p:spPr>
          <a:xfrm>
            <a:off x="1431111" y="1064670"/>
            <a:ext cx="6281777" cy="3581400"/>
          </a:xfrm>
          <a:prstGeom prst="rect">
            <a:avLst/>
          </a:prstGeom>
        </p:spPr>
      </p:pic>
      <p:sp>
        <p:nvSpPr>
          <p:cNvPr id="12" name="TextBox 11">
            <a:extLst>
              <a:ext uri="{FF2B5EF4-FFF2-40B4-BE49-F238E27FC236}">
                <a16:creationId xmlns:a16="http://schemas.microsoft.com/office/drawing/2014/main" id="{ED044E2F-F09C-E0E6-9E26-4FE42038211B}"/>
              </a:ext>
            </a:extLst>
          </p:cNvPr>
          <p:cNvSpPr txBox="1"/>
          <p:nvPr/>
        </p:nvSpPr>
        <p:spPr>
          <a:xfrm>
            <a:off x="2285999" y="249149"/>
            <a:ext cx="4572000" cy="584775"/>
          </a:xfrm>
          <a:prstGeom prst="rect">
            <a:avLst/>
          </a:prstGeom>
          <a:noFill/>
        </p:spPr>
        <p:txBody>
          <a:bodyPr wrap="square">
            <a:spAutoFit/>
          </a:bodyPr>
          <a:lstStyle/>
          <a:p>
            <a:pPr algn="ctr"/>
            <a:r>
              <a:rPr lang="en-US" sz="3200" b="1" i="0" u="none" strike="noStrike" dirty="0">
                <a:solidFill>
                  <a:schemeClr val="accent6"/>
                </a:solidFill>
                <a:effectLst/>
                <a:latin typeface="Cera Pro"/>
              </a:rPr>
              <a:t>Research</a:t>
            </a:r>
            <a:endParaRPr lang="el-GR" sz="3200" b="1" i="0" u="none" strike="noStrike" dirty="0">
              <a:solidFill>
                <a:schemeClr val="accent6"/>
              </a:solidFill>
              <a:effectLst/>
              <a:latin typeface="Cera Pro"/>
            </a:endParaRPr>
          </a:p>
        </p:txBody>
      </p:sp>
      <p:pic>
        <p:nvPicPr>
          <p:cNvPr id="13" name="Picture 12">
            <a:extLst>
              <a:ext uri="{FF2B5EF4-FFF2-40B4-BE49-F238E27FC236}">
                <a16:creationId xmlns:a16="http://schemas.microsoft.com/office/drawing/2014/main" id="{0403AAFF-292C-296E-BBD3-343A59BC3B81}"/>
              </a:ext>
            </a:extLst>
          </p:cNvPr>
          <p:cNvPicPr>
            <a:picLocks noChangeAspect="1"/>
          </p:cNvPicPr>
          <p:nvPr/>
        </p:nvPicPr>
        <p:blipFill>
          <a:blip r:embed="rId4"/>
          <a:stretch>
            <a:fillRect/>
          </a:stretch>
        </p:blipFill>
        <p:spPr>
          <a:xfrm>
            <a:off x="174309" y="258375"/>
            <a:ext cx="684441" cy="715463"/>
          </a:xfrm>
          <a:prstGeom prst="rect">
            <a:avLst/>
          </a:prstGeom>
        </p:spPr>
      </p:pic>
      <p:pic>
        <p:nvPicPr>
          <p:cNvPr id="2" name="Picture 1">
            <a:extLst>
              <a:ext uri="{FF2B5EF4-FFF2-40B4-BE49-F238E27FC236}">
                <a16:creationId xmlns:a16="http://schemas.microsoft.com/office/drawing/2014/main" id="{5E0ECA5E-1FFA-1B52-E64F-00422D8735E8}"/>
              </a:ext>
            </a:extLst>
          </p:cNvPr>
          <p:cNvPicPr>
            <a:picLocks noChangeAspect="1"/>
          </p:cNvPicPr>
          <p:nvPr/>
        </p:nvPicPr>
        <p:blipFill>
          <a:blip r:embed="rId5"/>
          <a:stretch>
            <a:fillRect/>
          </a:stretch>
        </p:blipFill>
        <p:spPr>
          <a:xfrm>
            <a:off x="128421" y="4355128"/>
            <a:ext cx="730329" cy="581884"/>
          </a:xfrm>
          <a:prstGeom prst="rect">
            <a:avLst/>
          </a:prstGeom>
        </p:spPr>
      </p:pic>
    </p:spTree>
    <p:extLst>
      <p:ext uri="{BB962C8B-B14F-4D97-AF65-F5344CB8AC3E}">
        <p14:creationId xmlns:p14="http://schemas.microsoft.com/office/powerpoint/2010/main" val="212425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0D0F04B0-E356-5CC7-948A-309278CB60D9}"/>
              </a:ext>
            </a:extLst>
          </p:cNvPr>
          <p:cNvGraphicFramePr>
            <a:graphicFrameLocks noGrp="1"/>
          </p:cNvGraphicFramePr>
          <p:nvPr>
            <p:extLst>
              <p:ext uri="{D42A27DB-BD31-4B8C-83A1-F6EECF244321}">
                <p14:modId xmlns:p14="http://schemas.microsoft.com/office/powerpoint/2010/main" val="1177471787"/>
              </p:ext>
            </p:extLst>
          </p:nvPr>
        </p:nvGraphicFramePr>
        <p:xfrm>
          <a:off x="959291" y="1841400"/>
          <a:ext cx="7373396" cy="2533650"/>
        </p:xfrm>
        <a:graphic>
          <a:graphicData uri="http://schemas.openxmlformats.org/drawingml/2006/table">
            <a:tbl>
              <a:tblPr>
                <a:tableStyleId>{5C22544A-7EE6-4342-B048-85BDC9FD1C3A}</a:tableStyleId>
              </a:tblPr>
              <a:tblGrid>
                <a:gridCol w="1173708">
                  <a:extLst>
                    <a:ext uri="{9D8B030D-6E8A-4147-A177-3AD203B41FA5}">
                      <a16:colId xmlns:a16="http://schemas.microsoft.com/office/drawing/2014/main" val="4130996607"/>
                    </a:ext>
                  </a:extLst>
                </a:gridCol>
                <a:gridCol w="1194667">
                  <a:extLst>
                    <a:ext uri="{9D8B030D-6E8A-4147-A177-3AD203B41FA5}">
                      <a16:colId xmlns:a16="http://schemas.microsoft.com/office/drawing/2014/main" val="3639469246"/>
                    </a:ext>
                  </a:extLst>
                </a:gridCol>
                <a:gridCol w="1898890">
                  <a:extLst>
                    <a:ext uri="{9D8B030D-6E8A-4147-A177-3AD203B41FA5}">
                      <a16:colId xmlns:a16="http://schemas.microsoft.com/office/drawing/2014/main" val="2773462445"/>
                    </a:ext>
                  </a:extLst>
                </a:gridCol>
                <a:gridCol w="1106638">
                  <a:extLst>
                    <a:ext uri="{9D8B030D-6E8A-4147-A177-3AD203B41FA5}">
                      <a16:colId xmlns:a16="http://schemas.microsoft.com/office/drawing/2014/main" val="90498917"/>
                    </a:ext>
                  </a:extLst>
                </a:gridCol>
                <a:gridCol w="1999493">
                  <a:extLst>
                    <a:ext uri="{9D8B030D-6E8A-4147-A177-3AD203B41FA5}">
                      <a16:colId xmlns:a16="http://schemas.microsoft.com/office/drawing/2014/main" val="2660879441"/>
                    </a:ext>
                  </a:extLst>
                </a:gridCol>
              </a:tblGrid>
              <a:tr h="203200">
                <a:tc>
                  <a:txBody>
                    <a:bodyPr/>
                    <a:lstStyle/>
                    <a:p>
                      <a:pPr algn="ctr" fontAlgn="b"/>
                      <a:r>
                        <a:rPr lang="en-GB" sz="1600" u="none" strike="noStrike" dirty="0">
                          <a:solidFill>
                            <a:schemeClr val="tx1"/>
                          </a:solidFill>
                          <a:effectLst/>
                          <a:latin typeface="Calibri" panose="020F0502020204030204" pitchFamily="34" charset="0"/>
                          <a:cs typeface="Calibri" panose="020F0502020204030204" pitchFamily="34" charset="0"/>
                        </a:rPr>
                        <a:t>ID</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chemeClr val="tx1"/>
                          </a:solidFill>
                          <a:effectLst/>
                          <a:latin typeface="Calibri" panose="020F0502020204030204" pitchFamily="34" charset="0"/>
                          <a:cs typeface="Calibri" panose="020F0502020204030204" pitchFamily="34" charset="0"/>
                        </a:rPr>
                        <a:t>Number</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err="1">
                          <a:solidFill>
                            <a:schemeClr val="tx1"/>
                          </a:solidFill>
                          <a:effectLst/>
                          <a:latin typeface="Calibri" panose="020F0502020204030204" pitchFamily="34" charset="0"/>
                          <a:cs typeface="Calibri" panose="020F0502020204030204" pitchFamily="34" charset="0"/>
                        </a:rPr>
                        <a:t>Weather_Timestamp</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chemeClr val="tx1"/>
                          </a:solidFill>
                          <a:effectLst/>
                          <a:latin typeface="Calibri" panose="020F0502020204030204" pitchFamily="34" charset="0"/>
                          <a:cs typeface="Calibri" panose="020F0502020204030204" pitchFamily="34" charset="0"/>
                        </a:rPr>
                        <a:t>Amenity</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Traffic_Calming</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34670595"/>
                  </a:ext>
                </a:extLst>
              </a:tr>
              <a:tr h="203200">
                <a:tc>
                  <a:txBody>
                    <a:bodyPr/>
                    <a:lstStyle/>
                    <a:p>
                      <a:pPr algn="ctr" fontAlgn="b"/>
                      <a:r>
                        <a:rPr lang="en-GB" sz="1600" u="none" strike="noStrike" dirty="0">
                          <a:solidFill>
                            <a:schemeClr val="tx1"/>
                          </a:solidFill>
                          <a:effectLst/>
                          <a:latin typeface="Calibri" panose="020F0502020204030204" pitchFamily="34" charset="0"/>
                          <a:cs typeface="Calibri" panose="020F0502020204030204" pitchFamily="34" charset="0"/>
                        </a:rPr>
                        <a:t>Severity</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Street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chemeClr val="tx1"/>
                          </a:solidFill>
                          <a:effectLst/>
                          <a:latin typeface="Calibri" panose="020F0502020204030204" pitchFamily="34" charset="0"/>
                          <a:cs typeface="Calibri" panose="020F0502020204030204" pitchFamily="34" charset="0"/>
                        </a:rPr>
                        <a:t>Temperature(F)</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Bump</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Traffic_Signal</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10684770"/>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Start_Time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Side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Wind_Chill(F)</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Crossing</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Turning_Loop</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838976329"/>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End_Time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City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Humidity(%)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Give_Way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Sunrise_Sunset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18133462"/>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Start_Lat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County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Pressure(in)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Junction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Civil_Twilight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131838547"/>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Start_Lng</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State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Visibility(mi)</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No_Exit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Nautical_Twilight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09409931"/>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End_Lat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Zipcode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Wind_Direction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Railway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Astronomical_Twilight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82817944"/>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End_Lng</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Country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Wind_Speed(mph)</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Roundabout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GR"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38658370"/>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Distance(mi)</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Timezone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Precipitation(in)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Station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GR"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35566902"/>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Description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Airport_Code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Weather_Condition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Stop</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GR"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25352155"/>
                  </a:ext>
                </a:extLst>
              </a:tr>
            </a:tbl>
          </a:graphicData>
        </a:graphic>
      </p:graphicFrame>
      <p:sp>
        <p:nvSpPr>
          <p:cNvPr id="10" name="TextBox 9">
            <a:extLst>
              <a:ext uri="{FF2B5EF4-FFF2-40B4-BE49-F238E27FC236}">
                <a16:creationId xmlns:a16="http://schemas.microsoft.com/office/drawing/2014/main" id="{0175DCE4-94EE-29BA-9116-184296B865C9}"/>
              </a:ext>
            </a:extLst>
          </p:cNvPr>
          <p:cNvSpPr txBox="1"/>
          <p:nvPr/>
        </p:nvSpPr>
        <p:spPr>
          <a:xfrm>
            <a:off x="2680263" y="994972"/>
            <a:ext cx="3292997" cy="707886"/>
          </a:xfrm>
          <a:prstGeom prst="rect">
            <a:avLst/>
          </a:prstGeom>
          <a:noFill/>
        </p:spPr>
        <p:txBody>
          <a:bodyPr wrap="square">
            <a:spAutoFit/>
          </a:bodyPr>
          <a:lstStyle/>
          <a:p>
            <a:pPr algn="ctr"/>
            <a:r>
              <a:rPr lang="en-GR" sz="4000" b="1" dirty="0">
                <a:solidFill>
                  <a:schemeClr val="accent6"/>
                </a:solidFill>
              </a:rPr>
              <a:t>68956</a:t>
            </a:r>
            <a:endParaRPr lang="el-GR" sz="4000" b="1" dirty="0">
              <a:solidFill>
                <a:schemeClr val="accent6"/>
              </a:solidFill>
            </a:endParaRPr>
          </a:p>
        </p:txBody>
      </p:sp>
      <p:sp>
        <p:nvSpPr>
          <p:cNvPr id="11" name="TextBox 10">
            <a:extLst>
              <a:ext uri="{FF2B5EF4-FFF2-40B4-BE49-F238E27FC236}">
                <a16:creationId xmlns:a16="http://schemas.microsoft.com/office/drawing/2014/main" id="{2001E1F0-8C58-E771-C587-C512CEDFB967}"/>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12" name="Picture 2" descr="Data, information, presentation, report, summary icon - Download on  Iconfinder">
            <a:extLst>
              <a:ext uri="{FF2B5EF4-FFF2-40B4-BE49-F238E27FC236}">
                <a16:creationId xmlns:a16="http://schemas.microsoft.com/office/drawing/2014/main" id="{60C6F8EC-7260-EA96-5ECC-980340FE27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6489" y="252188"/>
            <a:ext cx="812397" cy="81239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5003FE5E-2EF9-0242-5D18-1C35B03988E6}"/>
              </a:ext>
            </a:extLst>
          </p:cNvPr>
          <p:cNvSpPr txBox="1"/>
          <p:nvPr/>
        </p:nvSpPr>
        <p:spPr>
          <a:xfrm>
            <a:off x="553414" y="156012"/>
            <a:ext cx="7546693" cy="584775"/>
          </a:xfrm>
          <a:prstGeom prst="rect">
            <a:avLst/>
          </a:prstGeom>
          <a:noFill/>
        </p:spPr>
        <p:txBody>
          <a:bodyPr wrap="square">
            <a:spAutoFit/>
          </a:bodyPr>
          <a:lstStyle/>
          <a:p>
            <a:pPr algn="ctr"/>
            <a:r>
              <a:rPr lang="en-US" sz="3200" b="1" dirty="0">
                <a:latin typeface="Cera Pro"/>
              </a:rPr>
              <a:t>Data Structure</a:t>
            </a:r>
            <a:endParaRPr lang="el-GR" sz="3200" b="1" i="0" u="none" strike="noStrike" dirty="0">
              <a:solidFill>
                <a:srgbClr val="00B050"/>
              </a:solidFill>
              <a:effectLst/>
              <a:latin typeface="Cera Pro"/>
            </a:endParaRPr>
          </a:p>
        </p:txBody>
      </p:sp>
      <p:pic>
        <p:nvPicPr>
          <p:cNvPr id="14" name="Picture 13">
            <a:extLst>
              <a:ext uri="{FF2B5EF4-FFF2-40B4-BE49-F238E27FC236}">
                <a16:creationId xmlns:a16="http://schemas.microsoft.com/office/drawing/2014/main" id="{6F750DD0-7073-9C5C-205A-FF32C695C0FA}"/>
              </a:ext>
            </a:extLst>
          </p:cNvPr>
          <p:cNvPicPr>
            <a:picLocks noChangeAspect="1"/>
          </p:cNvPicPr>
          <p:nvPr/>
        </p:nvPicPr>
        <p:blipFill>
          <a:blip r:embed="rId3"/>
          <a:stretch>
            <a:fillRect/>
          </a:stretch>
        </p:blipFill>
        <p:spPr>
          <a:xfrm>
            <a:off x="274850" y="251692"/>
            <a:ext cx="684441" cy="715463"/>
          </a:xfrm>
          <a:prstGeom prst="rect">
            <a:avLst/>
          </a:prstGeom>
        </p:spPr>
      </p:pic>
      <p:sp>
        <p:nvSpPr>
          <p:cNvPr id="2" name="TextBox 1">
            <a:extLst>
              <a:ext uri="{FF2B5EF4-FFF2-40B4-BE49-F238E27FC236}">
                <a16:creationId xmlns:a16="http://schemas.microsoft.com/office/drawing/2014/main" id="{E89297AE-0933-9A86-CA22-AA7357023480}"/>
              </a:ext>
            </a:extLst>
          </p:cNvPr>
          <p:cNvSpPr txBox="1"/>
          <p:nvPr/>
        </p:nvSpPr>
        <p:spPr>
          <a:xfrm>
            <a:off x="6222327" y="3913385"/>
            <a:ext cx="2286000" cy="461665"/>
          </a:xfrm>
          <a:prstGeom prst="rect">
            <a:avLst/>
          </a:prstGeom>
          <a:noFill/>
        </p:spPr>
        <p:txBody>
          <a:bodyPr wrap="square">
            <a:spAutoFit/>
          </a:bodyPr>
          <a:lstStyle/>
          <a:p>
            <a:pPr algn="ctr"/>
            <a:r>
              <a:rPr lang="en-GR" sz="2400" b="1" dirty="0">
                <a:solidFill>
                  <a:schemeClr val="accent6"/>
                </a:solidFill>
              </a:rPr>
              <a:t>2016-2022</a:t>
            </a:r>
            <a:endParaRPr lang="el-GR" sz="2400" b="1" dirty="0">
              <a:solidFill>
                <a:schemeClr val="accent6"/>
              </a:solidFill>
            </a:endParaRPr>
          </a:p>
        </p:txBody>
      </p:sp>
      <p:pic>
        <p:nvPicPr>
          <p:cNvPr id="3" name="Picture 2">
            <a:extLst>
              <a:ext uri="{FF2B5EF4-FFF2-40B4-BE49-F238E27FC236}">
                <a16:creationId xmlns:a16="http://schemas.microsoft.com/office/drawing/2014/main" id="{8BBC4F79-B9EC-B31E-AA8B-635C0F1E23F1}"/>
              </a:ext>
            </a:extLst>
          </p:cNvPr>
          <p:cNvPicPr>
            <a:picLocks noChangeAspect="1"/>
          </p:cNvPicPr>
          <p:nvPr/>
        </p:nvPicPr>
        <p:blipFill>
          <a:blip r:embed="rId4"/>
          <a:stretch>
            <a:fillRect/>
          </a:stretch>
        </p:blipFill>
        <p:spPr>
          <a:xfrm>
            <a:off x="128421" y="4355128"/>
            <a:ext cx="730329" cy="581884"/>
          </a:xfrm>
          <a:prstGeom prst="rect">
            <a:avLst/>
          </a:prstGeom>
        </p:spPr>
      </p:pic>
    </p:spTree>
    <p:extLst>
      <p:ext uri="{BB962C8B-B14F-4D97-AF65-F5344CB8AC3E}">
        <p14:creationId xmlns:p14="http://schemas.microsoft.com/office/powerpoint/2010/main" val="1331665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588A664-97F6-956F-17AD-EDB11703F05E}"/>
              </a:ext>
            </a:extLst>
          </p:cNvPr>
          <p:cNvSpPr txBox="1"/>
          <p:nvPr/>
        </p:nvSpPr>
        <p:spPr>
          <a:xfrm>
            <a:off x="2645539" y="947278"/>
            <a:ext cx="3292997" cy="707886"/>
          </a:xfrm>
          <a:prstGeom prst="rect">
            <a:avLst/>
          </a:prstGeom>
          <a:noFill/>
        </p:spPr>
        <p:txBody>
          <a:bodyPr wrap="square">
            <a:spAutoFit/>
          </a:bodyPr>
          <a:lstStyle/>
          <a:p>
            <a:pPr algn="ctr"/>
            <a:r>
              <a:rPr lang="en-GR" sz="4000" b="1" dirty="0">
                <a:solidFill>
                  <a:schemeClr val="accent6"/>
                </a:solidFill>
              </a:rPr>
              <a:t>63161</a:t>
            </a:r>
            <a:endParaRPr lang="el-GR" sz="4000" b="1" dirty="0">
              <a:solidFill>
                <a:schemeClr val="accent6"/>
              </a:solidFill>
            </a:endParaRPr>
          </a:p>
        </p:txBody>
      </p:sp>
      <p:graphicFrame>
        <p:nvGraphicFramePr>
          <p:cNvPr id="12" name="Table 11">
            <a:extLst>
              <a:ext uri="{FF2B5EF4-FFF2-40B4-BE49-F238E27FC236}">
                <a16:creationId xmlns:a16="http://schemas.microsoft.com/office/drawing/2014/main" id="{70B6DF18-9D8E-7592-490A-83777271DA8C}"/>
              </a:ext>
            </a:extLst>
          </p:cNvPr>
          <p:cNvGraphicFramePr>
            <a:graphicFrameLocks noGrp="1"/>
          </p:cNvGraphicFramePr>
          <p:nvPr>
            <p:extLst>
              <p:ext uri="{D42A27DB-BD31-4B8C-83A1-F6EECF244321}">
                <p14:modId xmlns:p14="http://schemas.microsoft.com/office/powerpoint/2010/main" val="632898149"/>
              </p:ext>
            </p:extLst>
          </p:nvPr>
        </p:nvGraphicFramePr>
        <p:xfrm>
          <a:off x="959291" y="1841400"/>
          <a:ext cx="7373396" cy="2533650"/>
        </p:xfrm>
        <a:graphic>
          <a:graphicData uri="http://schemas.openxmlformats.org/drawingml/2006/table">
            <a:tbl>
              <a:tblPr>
                <a:tableStyleId>{5C22544A-7EE6-4342-B048-85BDC9FD1C3A}</a:tableStyleId>
              </a:tblPr>
              <a:tblGrid>
                <a:gridCol w="1173708">
                  <a:extLst>
                    <a:ext uri="{9D8B030D-6E8A-4147-A177-3AD203B41FA5}">
                      <a16:colId xmlns:a16="http://schemas.microsoft.com/office/drawing/2014/main" val="4130996607"/>
                    </a:ext>
                  </a:extLst>
                </a:gridCol>
                <a:gridCol w="1194667">
                  <a:extLst>
                    <a:ext uri="{9D8B030D-6E8A-4147-A177-3AD203B41FA5}">
                      <a16:colId xmlns:a16="http://schemas.microsoft.com/office/drawing/2014/main" val="3639469246"/>
                    </a:ext>
                  </a:extLst>
                </a:gridCol>
                <a:gridCol w="1898890">
                  <a:extLst>
                    <a:ext uri="{9D8B030D-6E8A-4147-A177-3AD203B41FA5}">
                      <a16:colId xmlns:a16="http://schemas.microsoft.com/office/drawing/2014/main" val="2773462445"/>
                    </a:ext>
                  </a:extLst>
                </a:gridCol>
                <a:gridCol w="1106638">
                  <a:extLst>
                    <a:ext uri="{9D8B030D-6E8A-4147-A177-3AD203B41FA5}">
                      <a16:colId xmlns:a16="http://schemas.microsoft.com/office/drawing/2014/main" val="90498917"/>
                    </a:ext>
                  </a:extLst>
                </a:gridCol>
                <a:gridCol w="1999493">
                  <a:extLst>
                    <a:ext uri="{9D8B030D-6E8A-4147-A177-3AD203B41FA5}">
                      <a16:colId xmlns:a16="http://schemas.microsoft.com/office/drawing/2014/main" val="2660879441"/>
                    </a:ext>
                  </a:extLst>
                </a:gridCol>
              </a:tblGrid>
              <a:tr h="203200">
                <a:tc>
                  <a:txBody>
                    <a:bodyPr/>
                    <a:lstStyle/>
                    <a:p>
                      <a:pPr algn="ctr" fontAlgn="b"/>
                      <a:r>
                        <a:rPr lang="en-GB" sz="1600" u="none" strike="noStrike" dirty="0">
                          <a:solidFill>
                            <a:schemeClr val="tx1"/>
                          </a:solidFill>
                          <a:effectLst/>
                          <a:latin typeface="Calibri" panose="020F0502020204030204" pitchFamily="34" charset="0"/>
                          <a:cs typeface="Calibri" panose="020F0502020204030204" pitchFamily="34" charset="0"/>
                        </a:rPr>
                        <a:t>ID</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rgbClr val="00B050"/>
                          </a:solidFill>
                          <a:effectLst/>
                          <a:latin typeface="Calibri" panose="020F0502020204030204" pitchFamily="34" charset="0"/>
                          <a:cs typeface="Calibri" panose="020F0502020204030204" pitchFamily="34" charset="0"/>
                        </a:rPr>
                        <a:t>Number</a:t>
                      </a:r>
                      <a:endParaRPr lang="en-GB" sz="1600" b="0" i="0" u="none" strike="noStrike" dirty="0">
                        <a:solidFill>
                          <a:srgbClr val="00B05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err="1">
                          <a:solidFill>
                            <a:srgbClr val="FF0000"/>
                          </a:solidFill>
                          <a:effectLst/>
                          <a:latin typeface="Calibri" panose="020F0502020204030204" pitchFamily="34" charset="0"/>
                          <a:cs typeface="Calibri" panose="020F0502020204030204" pitchFamily="34" charset="0"/>
                        </a:rPr>
                        <a:t>Weather_Timestamp</a:t>
                      </a:r>
                      <a:endParaRPr lang="en-GB" sz="1600" b="0" i="0" u="none" strike="noStrike" dirty="0">
                        <a:solidFill>
                          <a:srgbClr val="FF000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chemeClr val="tx1"/>
                          </a:solidFill>
                          <a:effectLst/>
                          <a:latin typeface="Calibri" panose="020F0502020204030204" pitchFamily="34" charset="0"/>
                          <a:cs typeface="Calibri" panose="020F0502020204030204" pitchFamily="34" charset="0"/>
                        </a:rPr>
                        <a:t>Amenity</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Traffic_Calming</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34670595"/>
                  </a:ext>
                </a:extLst>
              </a:tr>
              <a:tr h="203200">
                <a:tc>
                  <a:txBody>
                    <a:bodyPr/>
                    <a:lstStyle/>
                    <a:p>
                      <a:pPr algn="ctr" fontAlgn="b"/>
                      <a:r>
                        <a:rPr lang="en-GB" sz="1600" u="none" strike="noStrike" dirty="0">
                          <a:solidFill>
                            <a:schemeClr val="tx1"/>
                          </a:solidFill>
                          <a:effectLst/>
                          <a:latin typeface="Calibri" panose="020F0502020204030204" pitchFamily="34" charset="0"/>
                          <a:cs typeface="Calibri" panose="020F0502020204030204" pitchFamily="34" charset="0"/>
                        </a:rPr>
                        <a:t>Severity</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Street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rgbClr val="FF0000"/>
                          </a:solidFill>
                          <a:effectLst/>
                          <a:latin typeface="Calibri" panose="020F0502020204030204" pitchFamily="34" charset="0"/>
                          <a:cs typeface="Calibri" panose="020F0502020204030204" pitchFamily="34" charset="0"/>
                        </a:rPr>
                        <a:t>Temperature(F)</a:t>
                      </a:r>
                      <a:endParaRPr lang="en-GB" sz="1600" b="0" i="0" u="none" strike="noStrike" dirty="0">
                        <a:solidFill>
                          <a:srgbClr val="FF000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Bump</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Traffic_Signal</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10684770"/>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Start_Time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chemeClr val="tx1"/>
                          </a:solidFill>
                          <a:effectLst/>
                          <a:latin typeface="Calibri" panose="020F0502020204030204" pitchFamily="34" charset="0"/>
                          <a:cs typeface="Calibri" panose="020F0502020204030204" pitchFamily="34" charset="0"/>
                        </a:rPr>
                        <a:t>Side</a:t>
                      </a:r>
                      <a:endParaRPr lang="en-GB"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err="1">
                          <a:solidFill>
                            <a:srgbClr val="00B050"/>
                          </a:solidFill>
                          <a:effectLst/>
                          <a:latin typeface="Calibri" panose="020F0502020204030204" pitchFamily="34" charset="0"/>
                          <a:cs typeface="Calibri" panose="020F0502020204030204" pitchFamily="34" charset="0"/>
                        </a:rPr>
                        <a:t>Wind_Chill</a:t>
                      </a:r>
                      <a:r>
                        <a:rPr lang="en-GB" sz="1600" u="none" strike="noStrike" dirty="0">
                          <a:solidFill>
                            <a:srgbClr val="00B050"/>
                          </a:solidFill>
                          <a:effectLst/>
                          <a:latin typeface="Calibri" panose="020F0502020204030204" pitchFamily="34" charset="0"/>
                          <a:cs typeface="Calibri" panose="020F0502020204030204" pitchFamily="34" charset="0"/>
                        </a:rPr>
                        <a:t>(F)</a:t>
                      </a:r>
                      <a:endParaRPr lang="en-GB" sz="1600" b="0" i="0" u="none" strike="noStrike" dirty="0">
                        <a:solidFill>
                          <a:srgbClr val="00B05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Crossing</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Turning_Loop</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838976329"/>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End_Time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City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rgbClr val="FF0000"/>
                          </a:solidFill>
                          <a:effectLst/>
                          <a:latin typeface="Calibri" panose="020F0502020204030204" pitchFamily="34" charset="0"/>
                          <a:cs typeface="Calibri" panose="020F0502020204030204" pitchFamily="34" charset="0"/>
                        </a:rPr>
                        <a:t>Humidity(%)</a:t>
                      </a:r>
                      <a:endParaRPr lang="en-GB" sz="1600" b="0" i="0" u="none" strike="noStrike" dirty="0">
                        <a:solidFill>
                          <a:srgbClr val="FF000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Give_Way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Sunrise_Sunset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18133462"/>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Start_Lat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County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rgbClr val="FF0000"/>
                          </a:solidFill>
                          <a:effectLst/>
                          <a:latin typeface="Calibri" panose="020F0502020204030204" pitchFamily="34" charset="0"/>
                          <a:cs typeface="Calibri" panose="020F0502020204030204" pitchFamily="34" charset="0"/>
                        </a:rPr>
                        <a:t>Pressure(in)</a:t>
                      </a:r>
                      <a:endParaRPr lang="en-GB" sz="1600" b="0" i="0" u="none" strike="noStrike" dirty="0">
                        <a:solidFill>
                          <a:srgbClr val="FF000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Junction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Civil_Twilight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131838547"/>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Start_Lng</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State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rgbClr val="FF0000"/>
                          </a:solidFill>
                          <a:effectLst/>
                          <a:latin typeface="Calibri" panose="020F0502020204030204" pitchFamily="34" charset="0"/>
                          <a:cs typeface="Calibri" panose="020F0502020204030204" pitchFamily="34" charset="0"/>
                        </a:rPr>
                        <a:t>Visibility(mi)</a:t>
                      </a:r>
                      <a:endParaRPr lang="en-GB" sz="1600" b="0" i="0" u="none" strike="noStrike" dirty="0">
                        <a:solidFill>
                          <a:srgbClr val="FF000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No_Exit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Nautical_Twilight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09409931"/>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End_Lat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Zipcode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err="1">
                          <a:solidFill>
                            <a:srgbClr val="FF0000"/>
                          </a:solidFill>
                          <a:effectLst/>
                          <a:latin typeface="Calibri" panose="020F0502020204030204" pitchFamily="34" charset="0"/>
                          <a:cs typeface="Calibri" panose="020F0502020204030204" pitchFamily="34" charset="0"/>
                        </a:rPr>
                        <a:t>Wind_Direction</a:t>
                      </a:r>
                      <a:endParaRPr lang="en-GB" sz="1600" b="0" i="0" u="none" strike="noStrike" dirty="0">
                        <a:solidFill>
                          <a:srgbClr val="FF000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Railway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Astronomical_Twilight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82817944"/>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End_Lng</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Country</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err="1">
                          <a:solidFill>
                            <a:srgbClr val="FF0000"/>
                          </a:solidFill>
                          <a:effectLst/>
                          <a:latin typeface="Calibri" panose="020F0502020204030204" pitchFamily="34" charset="0"/>
                          <a:cs typeface="Calibri" panose="020F0502020204030204" pitchFamily="34" charset="0"/>
                        </a:rPr>
                        <a:t>Wind_Speed</a:t>
                      </a:r>
                      <a:r>
                        <a:rPr lang="en-GB" sz="1600" u="none" strike="noStrike" dirty="0">
                          <a:solidFill>
                            <a:srgbClr val="FF0000"/>
                          </a:solidFill>
                          <a:effectLst/>
                          <a:latin typeface="Calibri" panose="020F0502020204030204" pitchFamily="34" charset="0"/>
                          <a:cs typeface="Calibri" panose="020F0502020204030204" pitchFamily="34" charset="0"/>
                        </a:rPr>
                        <a:t>(mph)</a:t>
                      </a:r>
                      <a:endParaRPr lang="en-GB" sz="1600" b="0" i="0" u="none" strike="noStrike" dirty="0">
                        <a:solidFill>
                          <a:srgbClr val="FF000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Roundabout</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GR"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38658370"/>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Distance(mi)</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Timezone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a:solidFill>
                            <a:srgbClr val="00B050"/>
                          </a:solidFill>
                          <a:effectLst/>
                          <a:latin typeface="Calibri" panose="020F0502020204030204" pitchFamily="34" charset="0"/>
                          <a:cs typeface="Calibri" panose="020F0502020204030204" pitchFamily="34" charset="0"/>
                        </a:rPr>
                        <a:t>Precipitation(in)</a:t>
                      </a:r>
                      <a:endParaRPr lang="en-GB" sz="1600" b="0" i="0" u="none" strike="noStrike" dirty="0">
                        <a:solidFill>
                          <a:srgbClr val="00B05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Station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GR"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35566902"/>
                  </a:ext>
                </a:extLst>
              </a:tr>
              <a:tr h="203200">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Description</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mpd="sng">
                      <a:noFill/>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Airport_Code</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dirty="0" err="1">
                          <a:solidFill>
                            <a:srgbClr val="FF0000"/>
                          </a:solidFill>
                          <a:effectLst/>
                          <a:latin typeface="Calibri" panose="020F0502020204030204" pitchFamily="34" charset="0"/>
                          <a:cs typeface="Calibri" panose="020F0502020204030204" pitchFamily="34" charset="0"/>
                        </a:rPr>
                        <a:t>Weather_Condition</a:t>
                      </a:r>
                      <a:endParaRPr lang="en-GB" sz="1600" b="0" i="0" u="none" strike="noStrike" dirty="0">
                        <a:solidFill>
                          <a:srgbClr val="FF0000"/>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GB" sz="1600" u="none" strike="noStrike">
                          <a:solidFill>
                            <a:schemeClr val="tx1"/>
                          </a:solidFill>
                          <a:effectLst/>
                          <a:latin typeface="Calibri" panose="020F0502020204030204" pitchFamily="34" charset="0"/>
                          <a:cs typeface="Calibri" panose="020F0502020204030204" pitchFamily="34" charset="0"/>
                        </a:rPr>
                        <a:t>Stop</a:t>
                      </a:r>
                      <a:endParaRPr lang="en-GB" sz="1600" b="0" i="0" u="none" strike="noStrike">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GR" sz="16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lnL w="12700" cap="flat" cmpd="sng" algn="ctr">
                      <a:solidFill>
                        <a:schemeClr val="accent6"/>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25352155"/>
                  </a:ext>
                </a:extLst>
              </a:tr>
            </a:tbl>
          </a:graphicData>
        </a:graphic>
      </p:graphicFrame>
      <p:sp>
        <p:nvSpPr>
          <p:cNvPr id="14" name="TextBox 13">
            <a:extLst>
              <a:ext uri="{FF2B5EF4-FFF2-40B4-BE49-F238E27FC236}">
                <a16:creationId xmlns:a16="http://schemas.microsoft.com/office/drawing/2014/main" id="{2D07C9F5-450C-594F-CAF1-777644989227}"/>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15" name="Picture 14" descr="Data Cleaning png images | PNGWing">
            <a:extLst>
              <a:ext uri="{FF2B5EF4-FFF2-40B4-BE49-F238E27FC236}">
                <a16:creationId xmlns:a16="http://schemas.microsoft.com/office/drawing/2014/main" id="{C4034F8F-FD6F-36CD-6284-D87EBD6759C1}"/>
              </a:ext>
            </a:extLst>
          </p:cNvPr>
          <p:cNvPicPr>
            <a:picLocks noChangeAspect="1" noChangeArrowheads="1"/>
          </p:cNvPicPr>
          <p:nvPr/>
        </p:nvPicPr>
        <p:blipFill>
          <a:blip r:embed="rId2">
            <a:duotone>
              <a:prstClr val="black"/>
              <a:srgbClr val="00B050">
                <a:tint val="45000"/>
                <a:satMod val="400000"/>
              </a:srgbClr>
            </a:duotone>
            <a:extLst>
              <a:ext uri="{BEBA8EAE-BF5A-486C-A8C5-ECC9F3942E4B}">
                <a14:imgProps xmlns:a14="http://schemas.microsoft.com/office/drawing/2010/main">
                  <a14:imgLayer r:embed="rId3">
                    <a14:imgEffect>
                      <a14:backgroundRemoval t="5854" b="94146" l="9350" r="89431">
                        <a14:foregroundMark x1="30894" y1="33171" x2="30894" y2="33171"/>
                        <a14:foregroundMark x1="56098" y1="44878" x2="56098" y2="44878"/>
                        <a14:foregroundMark x1="55285" y1="85854" x2="55285" y2="85854"/>
                        <a14:foregroundMark x1="40244" y1="94634" x2="40244" y2="94634"/>
                        <a14:foregroundMark x1="65041" y1="79024" x2="65041" y2="79024"/>
                        <a14:foregroundMark x1="81301" y1="5854" x2="81301" y2="5854"/>
                      </a14:backgroundRemoval>
                    </a14:imgEffect>
                  </a14:imgLayer>
                </a14:imgProps>
              </a:ext>
              <a:ext uri="{28A0092B-C50C-407E-A947-70E740481C1C}">
                <a14:useLocalDpi xmlns:a14="http://schemas.microsoft.com/office/drawing/2010/main" val="0"/>
              </a:ext>
            </a:extLst>
          </a:blip>
          <a:srcRect/>
          <a:stretch>
            <a:fillRect/>
          </a:stretch>
        </p:blipFill>
        <p:spPr bwMode="auto">
          <a:xfrm>
            <a:off x="8101193" y="201404"/>
            <a:ext cx="737866" cy="614889"/>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CD3D9A54-54CB-0F5C-0267-0012264A67D6}"/>
              </a:ext>
            </a:extLst>
          </p:cNvPr>
          <p:cNvSpPr txBox="1"/>
          <p:nvPr/>
        </p:nvSpPr>
        <p:spPr>
          <a:xfrm>
            <a:off x="1901338" y="201404"/>
            <a:ext cx="4781398" cy="584775"/>
          </a:xfrm>
          <a:prstGeom prst="rect">
            <a:avLst/>
          </a:prstGeom>
          <a:noFill/>
        </p:spPr>
        <p:txBody>
          <a:bodyPr wrap="square">
            <a:spAutoFit/>
          </a:bodyPr>
          <a:lstStyle/>
          <a:p>
            <a:pPr algn="ctr"/>
            <a:r>
              <a:rPr lang="en-US" sz="3200" b="1" i="0" u="none" strike="noStrike" dirty="0">
                <a:effectLst/>
                <a:latin typeface="Cera Pro"/>
              </a:rPr>
              <a:t>Data Cleaning</a:t>
            </a:r>
          </a:p>
        </p:txBody>
      </p:sp>
      <p:pic>
        <p:nvPicPr>
          <p:cNvPr id="2" name="Picture 1">
            <a:extLst>
              <a:ext uri="{FF2B5EF4-FFF2-40B4-BE49-F238E27FC236}">
                <a16:creationId xmlns:a16="http://schemas.microsoft.com/office/drawing/2014/main" id="{51A9D110-9146-EC2A-7D09-3ADD987CC5E1}"/>
              </a:ext>
            </a:extLst>
          </p:cNvPr>
          <p:cNvPicPr>
            <a:picLocks noChangeAspect="1"/>
          </p:cNvPicPr>
          <p:nvPr/>
        </p:nvPicPr>
        <p:blipFill>
          <a:blip r:embed="rId4"/>
          <a:stretch>
            <a:fillRect/>
          </a:stretch>
        </p:blipFill>
        <p:spPr>
          <a:xfrm>
            <a:off x="274850" y="251692"/>
            <a:ext cx="684441" cy="715463"/>
          </a:xfrm>
          <a:prstGeom prst="rect">
            <a:avLst/>
          </a:prstGeom>
        </p:spPr>
      </p:pic>
      <p:pic>
        <p:nvPicPr>
          <p:cNvPr id="3" name="Picture 2">
            <a:extLst>
              <a:ext uri="{FF2B5EF4-FFF2-40B4-BE49-F238E27FC236}">
                <a16:creationId xmlns:a16="http://schemas.microsoft.com/office/drawing/2014/main" id="{74FC9465-CD75-BD25-577A-E6D9596D0CF7}"/>
              </a:ext>
            </a:extLst>
          </p:cNvPr>
          <p:cNvPicPr>
            <a:picLocks noChangeAspect="1"/>
          </p:cNvPicPr>
          <p:nvPr/>
        </p:nvPicPr>
        <p:blipFill>
          <a:blip r:embed="rId5"/>
          <a:stretch>
            <a:fillRect/>
          </a:stretch>
        </p:blipFill>
        <p:spPr>
          <a:xfrm>
            <a:off x="128421" y="4355128"/>
            <a:ext cx="730329" cy="581884"/>
          </a:xfrm>
          <a:prstGeom prst="rect">
            <a:avLst/>
          </a:prstGeom>
        </p:spPr>
      </p:pic>
    </p:spTree>
    <p:extLst>
      <p:ext uri="{BB962C8B-B14F-4D97-AF65-F5344CB8AC3E}">
        <p14:creationId xmlns:p14="http://schemas.microsoft.com/office/powerpoint/2010/main" val="410793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930D50-D7EB-5C56-2520-71CAEF217121}"/>
              </a:ext>
            </a:extLst>
          </p:cNvPr>
          <p:cNvSpPr txBox="1"/>
          <p:nvPr/>
        </p:nvSpPr>
        <p:spPr>
          <a:xfrm>
            <a:off x="2053276" y="246987"/>
            <a:ext cx="4781398" cy="523220"/>
          </a:xfrm>
          <a:prstGeom prst="rect">
            <a:avLst/>
          </a:prstGeom>
          <a:noFill/>
        </p:spPr>
        <p:txBody>
          <a:bodyPr wrap="square">
            <a:spAutoFit/>
          </a:bodyPr>
          <a:lstStyle/>
          <a:p>
            <a:pPr algn="ctr"/>
            <a:r>
              <a:rPr lang="en-US" sz="2800" b="1" i="0" u="none" strike="noStrike" dirty="0">
                <a:effectLst/>
                <a:latin typeface="Cera Pro"/>
              </a:rPr>
              <a:t>Seasonality</a:t>
            </a:r>
            <a:endParaRPr lang="el-GR" sz="2800" b="1" i="0" u="none" strike="noStrike" dirty="0">
              <a:effectLst/>
              <a:latin typeface="Cera Pro"/>
            </a:endParaRPr>
          </a:p>
        </p:txBody>
      </p:sp>
      <p:pic>
        <p:nvPicPr>
          <p:cNvPr id="2" name="Picture 6" descr="Data analysis - Free seo and web icons">
            <a:extLst>
              <a:ext uri="{FF2B5EF4-FFF2-40B4-BE49-F238E27FC236}">
                <a16:creationId xmlns:a16="http://schemas.microsoft.com/office/drawing/2014/main" id="{A9B7A139-2587-A2C0-5244-7F722D7B79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8659" y="333211"/>
            <a:ext cx="875631" cy="8756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3FA9B57-0ECC-90CA-C885-264721838776}"/>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pic>
        <p:nvPicPr>
          <p:cNvPr id="8" name="Picture 7">
            <a:extLst>
              <a:ext uri="{FF2B5EF4-FFF2-40B4-BE49-F238E27FC236}">
                <a16:creationId xmlns:a16="http://schemas.microsoft.com/office/drawing/2014/main" id="{C90E208F-7A93-883D-2D58-0345FC1E6B59}"/>
              </a:ext>
            </a:extLst>
          </p:cNvPr>
          <p:cNvPicPr>
            <a:picLocks noChangeAspect="1"/>
          </p:cNvPicPr>
          <p:nvPr/>
        </p:nvPicPr>
        <p:blipFill>
          <a:blip r:embed="rId3"/>
          <a:stretch>
            <a:fillRect/>
          </a:stretch>
        </p:blipFill>
        <p:spPr>
          <a:xfrm>
            <a:off x="1853235" y="973505"/>
            <a:ext cx="5437529" cy="35057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8">
            <a:extLst>
              <a:ext uri="{FF2B5EF4-FFF2-40B4-BE49-F238E27FC236}">
                <a16:creationId xmlns:a16="http://schemas.microsoft.com/office/drawing/2014/main" id="{56C12DCF-7B2E-4E95-0ABC-016CEFDCAC24}"/>
              </a:ext>
            </a:extLst>
          </p:cNvPr>
          <p:cNvPicPr>
            <a:picLocks noChangeAspect="1"/>
          </p:cNvPicPr>
          <p:nvPr/>
        </p:nvPicPr>
        <p:blipFill>
          <a:blip r:embed="rId4"/>
          <a:stretch>
            <a:fillRect/>
          </a:stretch>
        </p:blipFill>
        <p:spPr>
          <a:xfrm>
            <a:off x="274850" y="251692"/>
            <a:ext cx="684441" cy="715463"/>
          </a:xfrm>
          <a:prstGeom prst="rect">
            <a:avLst/>
          </a:prstGeom>
        </p:spPr>
      </p:pic>
      <p:pic>
        <p:nvPicPr>
          <p:cNvPr id="5" name="Picture 4">
            <a:extLst>
              <a:ext uri="{FF2B5EF4-FFF2-40B4-BE49-F238E27FC236}">
                <a16:creationId xmlns:a16="http://schemas.microsoft.com/office/drawing/2014/main" id="{CF5CB617-4702-7273-7627-3FBD0222B411}"/>
              </a:ext>
            </a:extLst>
          </p:cNvPr>
          <p:cNvPicPr>
            <a:picLocks noChangeAspect="1"/>
          </p:cNvPicPr>
          <p:nvPr/>
        </p:nvPicPr>
        <p:blipFill>
          <a:blip r:embed="rId5"/>
          <a:stretch>
            <a:fillRect/>
          </a:stretch>
        </p:blipFill>
        <p:spPr>
          <a:xfrm>
            <a:off x="128421" y="4355128"/>
            <a:ext cx="730329" cy="581884"/>
          </a:xfrm>
          <a:prstGeom prst="rect">
            <a:avLst/>
          </a:prstGeom>
        </p:spPr>
      </p:pic>
    </p:spTree>
    <p:extLst>
      <p:ext uri="{BB962C8B-B14F-4D97-AF65-F5344CB8AC3E}">
        <p14:creationId xmlns:p14="http://schemas.microsoft.com/office/powerpoint/2010/main" val="3017333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37C0FF9-5F82-D00B-8859-CF867156980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694" b="89796" l="7173" r="89873">
                        <a14:foregroundMark x1="14346" y1="23980" x2="14346" y2="23980"/>
                        <a14:foregroundMark x1="15190" y1="16327" x2="15190" y2="16327"/>
                        <a14:foregroundMark x1="18354" y1="30612" x2="18354" y2="30612"/>
                        <a14:foregroundMark x1="14135" y1="45408" x2="14135" y2="45408"/>
                        <a14:foregroundMark x1="7173" y1="52551" x2="7173" y2="52551"/>
                        <a14:foregroundMark x1="17722" y1="44898" x2="17722" y2="44898"/>
                        <a14:foregroundMark x1="24051" y1="39286" x2="24051" y2="39286"/>
                        <a14:foregroundMark x1="27004" y1="42347" x2="27004" y2="42347"/>
                        <a14:foregroundMark x1="19620" y1="54592" x2="19620" y2="54592"/>
                        <a14:foregroundMark x1="22574" y1="80102" x2="22574" y2="80102"/>
                        <a14:foregroundMark x1="38186" y1="46429" x2="38186" y2="46429"/>
                        <a14:foregroundMark x1="47679" y1="40306" x2="47679" y2="40306"/>
                        <a14:foregroundMark x1="47679" y1="28571" x2="47679" y2="28571"/>
                        <a14:foregroundMark x1="50844" y1="36224" x2="50844" y2="36224"/>
                        <a14:foregroundMark x1="72785" y1="33163" x2="72785" y2="33163"/>
                        <a14:foregroundMark x1="75949" y1="39286" x2="75949" y2="39286"/>
                        <a14:foregroundMark x1="84388" y1="41327" x2="84388" y2="41327"/>
                        <a14:foregroundMark x1="39873" y1="66327" x2="39873" y2="66327"/>
                        <a14:foregroundMark x1="42405" y1="69388" x2="42405" y2="69388"/>
                        <a14:foregroundMark x1="47679" y1="65816" x2="47679" y2="65816"/>
                        <a14:foregroundMark x1="51688" y1="66837" x2="51688" y2="66837"/>
                        <a14:foregroundMark x1="58861" y1="68367" x2="58861" y2="68367"/>
                        <a14:foregroundMark x1="63291" y1="67347" x2="63291" y2="67347"/>
                        <a14:foregroundMark x1="67932" y1="68367" x2="67932" y2="68367"/>
                        <a14:foregroundMark x1="73207" y1="63776" x2="73207" y2="63776"/>
                        <a14:foregroundMark x1="78059" y1="65816" x2="78059" y2="65816"/>
                        <a14:foregroundMark x1="82489" y1="63776" x2="82489" y2="63776"/>
                        <a14:foregroundMark x1="88819" y1="66327" x2="88819" y2="66327"/>
                        <a14:backgroundMark x1="39030" y1="67857" x2="39030" y2="67857"/>
                        <a14:backgroundMark x1="43671" y1="66837" x2="43671" y2="66837"/>
                        <a14:backgroundMark x1="47257" y1="65306" x2="47257" y2="65306"/>
                        <a14:backgroundMark x1="52532" y1="66837" x2="52532" y2="66837"/>
                        <a14:backgroundMark x1="74262" y1="67347" x2="74262" y2="67347"/>
                      </a14:backgroundRemoval>
                    </a14:imgEffect>
                  </a14:imgLayer>
                </a14:imgProps>
              </a:ext>
            </a:extLst>
          </a:blip>
          <a:stretch>
            <a:fillRect/>
          </a:stretch>
        </p:blipFill>
        <p:spPr>
          <a:xfrm>
            <a:off x="180829" y="4561286"/>
            <a:ext cx="1139399" cy="471144"/>
          </a:xfrm>
          <a:prstGeom prst="rect">
            <a:avLst/>
          </a:prstGeom>
        </p:spPr>
      </p:pic>
      <p:pic>
        <p:nvPicPr>
          <p:cNvPr id="2" name="Picture 6" descr="Data analysis - Free seo and web icons">
            <a:extLst>
              <a:ext uri="{FF2B5EF4-FFF2-40B4-BE49-F238E27FC236}">
                <a16:creationId xmlns:a16="http://schemas.microsoft.com/office/drawing/2014/main" id="{A9B7A139-2587-A2C0-5244-7F722D7B79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8659" y="333211"/>
            <a:ext cx="875631" cy="8756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3FA9B57-0ECC-90CA-C885-264721838776}"/>
              </a:ext>
            </a:extLst>
          </p:cNvPr>
          <p:cNvSpPr txBox="1"/>
          <p:nvPr/>
        </p:nvSpPr>
        <p:spPr>
          <a:xfrm>
            <a:off x="7094196" y="4629235"/>
            <a:ext cx="2013995" cy="307777"/>
          </a:xfrm>
          <a:prstGeom prst="rect">
            <a:avLst/>
          </a:prstGeom>
          <a:noFill/>
        </p:spPr>
        <p:txBody>
          <a:bodyPr wrap="square">
            <a:spAutoFit/>
          </a:bodyPr>
          <a:lstStyle/>
          <a:p>
            <a:pPr algn="ctr"/>
            <a:r>
              <a:rPr lang="en-GB" sz="1400" b="1" i="0" u="none" strike="noStrike" dirty="0">
                <a:solidFill>
                  <a:schemeClr val="accent6"/>
                </a:solidFill>
                <a:effectLst/>
                <a:latin typeface="Calibri" panose="020F0502020204030204" pitchFamily="34" charset="0"/>
                <a:cs typeface="Calibri" panose="020F0502020204030204" pitchFamily="34" charset="0"/>
              </a:rPr>
              <a:t>Car Accidents </a:t>
            </a:r>
            <a:r>
              <a:rPr lang="en-GB" sz="1400" b="1" i="0" u="none" strike="noStrike" dirty="0">
                <a:effectLst/>
                <a:latin typeface="Calibri" panose="020F0502020204030204" pitchFamily="34" charset="0"/>
                <a:cs typeface="Calibri" panose="020F0502020204030204" pitchFamily="34" charset="0"/>
              </a:rPr>
              <a:t>| S0 </a:t>
            </a:r>
            <a:endParaRPr lang="el-GR" sz="1400" dirty="0"/>
          </a:p>
        </p:txBody>
      </p:sp>
      <p:sp>
        <p:nvSpPr>
          <p:cNvPr id="10" name="TextBox 9">
            <a:extLst>
              <a:ext uri="{FF2B5EF4-FFF2-40B4-BE49-F238E27FC236}">
                <a16:creationId xmlns:a16="http://schemas.microsoft.com/office/drawing/2014/main" id="{E3F30C4E-9819-AEE4-4679-633BE8774EA1}"/>
              </a:ext>
            </a:extLst>
          </p:cNvPr>
          <p:cNvSpPr txBox="1"/>
          <p:nvPr/>
        </p:nvSpPr>
        <p:spPr>
          <a:xfrm>
            <a:off x="2000965" y="234287"/>
            <a:ext cx="4781398" cy="523220"/>
          </a:xfrm>
          <a:prstGeom prst="rect">
            <a:avLst/>
          </a:prstGeom>
          <a:noFill/>
        </p:spPr>
        <p:txBody>
          <a:bodyPr wrap="square">
            <a:spAutoFit/>
          </a:bodyPr>
          <a:lstStyle/>
          <a:p>
            <a:pPr algn="ctr"/>
            <a:r>
              <a:rPr lang="en-US" sz="2800" b="1" i="0" u="none" strike="noStrike" dirty="0">
                <a:effectLst/>
                <a:latin typeface="Cera Pro"/>
              </a:rPr>
              <a:t>Seasonality</a:t>
            </a:r>
            <a:endParaRPr lang="el-GR" sz="2800" b="1" i="0" u="none" strike="noStrike" dirty="0">
              <a:effectLst/>
              <a:latin typeface="Cera Pro"/>
            </a:endParaRPr>
          </a:p>
        </p:txBody>
      </p:sp>
      <p:pic>
        <p:nvPicPr>
          <p:cNvPr id="11" name="Picture 10">
            <a:extLst>
              <a:ext uri="{FF2B5EF4-FFF2-40B4-BE49-F238E27FC236}">
                <a16:creationId xmlns:a16="http://schemas.microsoft.com/office/drawing/2014/main" id="{57A583E9-FE26-EB21-95F1-1AE2FBBC393F}"/>
              </a:ext>
            </a:extLst>
          </p:cNvPr>
          <p:cNvPicPr>
            <a:picLocks noChangeAspect="1"/>
          </p:cNvPicPr>
          <p:nvPr/>
        </p:nvPicPr>
        <p:blipFill>
          <a:blip r:embed="rId5"/>
          <a:stretch>
            <a:fillRect/>
          </a:stretch>
        </p:blipFill>
        <p:spPr>
          <a:xfrm>
            <a:off x="274850" y="251692"/>
            <a:ext cx="684441" cy="715463"/>
          </a:xfrm>
          <a:prstGeom prst="rect">
            <a:avLst/>
          </a:prstGeom>
        </p:spPr>
      </p:pic>
      <p:pic>
        <p:nvPicPr>
          <p:cNvPr id="17410" name="Picture 2">
            <a:extLst>
              <a:ext uri="{FF2B5EF4-FFF2-40B4-BE49-F238E27FC236}">
                <a16:creationId xmlns:a16="http://schemas.microsoft.com/office/drawing/2014/main" id="{4BAF3A05-78F1-248E-67DE-AED5715C388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35170" y="968366"/>
            <a:ext cx="5473659" cy="35929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6982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2439</TotalTime>
  <Words>722</Words>
  <Application>Microsoft Office PowerPoint</Application>
  <PresentationFormat>Προβολή στην οθόνη (16:9)</PresentationFormat>
  <Paragraphs>163</Paragraphs>
  <Slides>21</Slides>
  <Notes>1</Notes>
  <HiddenSlides>0</HiddenSlides>
  <MMClips>0</MMClips>
  <ScaleCrop>false</ScaleCrop>
  <HeadingPairs>
    <vt:vector size="6" baseType="variant">
      <vt:variant>
        <vt:lpstr>Γραμματοσειρές που χρησιμοποιούνται</vt:lpstr>
      </vt:variant>
      <vt:variant>
        <vt:i4>5</vt:i4>
      </vt:variant>
      <vt:variant>
        <vt:lpstr>Θέμα</vt:lpstr>
      </vt:variant>
      <vt:variant>
        <vt:i4>1</vt:i4>
      </vt:variant>
      <vt:variant>
        <vt:lpstr>Τίτλοι διαφανειών</vt:lpstr>
      </vt:variant>
      <vt:variant>
        <vt:i4>21</vt:i4>
      </vt:variant>
    </vt:vector>
  </HeadingPairs>
  <TitlesOfParts>
    <vt:vector size="27" baseType="lpstr">
      <vt:lpstr>Arial</vt:lpstr>
      <vt:lpstr>Baston</vt:lpstr>
      <vt:lpstr>Calibri</vt:lpstr>
      <vt:lpstr>Century Gothic</vt:lpstr>
      <vt:lpstr>Cera Pro</vt:lpstr>
      <vt:lpstr>Mesh</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ΔΠΜΣ ΤεχνοOικονομικά Συστήματα</dc:title>
  <dc:creator>ΑΝΤΩΝΙΟΣ ΣΑΡΡΗΣ</dc:creator>
  <cp:lastModifiedBy>Tseperkas George</cp:lastModifiedBy>
  <cp:revision>194</cp:revision>
  <dcterms:created xsi:type="dcterms:W3CDTF">2021-12-18T16:38:22Z</dcterms:created>
  <dcterms:modified xsi:type="dcterms:W3CDTF">2023-04-04T08:46:48Z</dcterms:modified>
</cp:coreProperties>
</file>

<file path=docProps/thumbnail.jpeg>
</file>